
<file path=[Content_Types].xml><?xml version="1.0" encoding="utf-8"?>
<Types xmlns="http://schemas.openxmlformats.org/package/2006/content-types">
  <Default Extension="bin" ContentType="application/vnd.openxmlformats-officedocument.oleObject"/>
  <Default Extension="fntdata" ContentType="application/x-fontdata"/>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56" r:id="rId2"/>
    <p:sldId id="257" r:id="rId3"/>
    <p:sldId id="258" r:id="rId4"/>
    <p:sldId id="278" r:id="rId5"/>
    <p:sldId id="285" r:id="rId6"/>
    <p:sldId id="261" r:id="rId7"/>
    <p:sldId id="262" r:id="rId8"/>
    <p:sldId id="273" r:id="rId9"/>
    <p:sldId id="271" r:id="rId10"/>
  </p:sldIdLst>
  <p:sldSz cx="19477038" cy="10972800"/>
  <p:notesSz cx="6858000" cy="9144000"/>
  <p:embeddedFontLst>
    <p:embeddedFont>
      <p:font typeface="Poppins" panose="00000500000000000000" pitchFamily="2" charset="0"/>
      <p:regular r:id="rId12"/>
      <p:bold r:id="rId13"/>
      <p:italic r:id="rId14"/>
      <p:boldItalic r:id="rId15"/>
    </p:embeddedFont>
    <p:embeddedFont>
      <p:font typeface="Poppins Medium" panose="00000600000000000000" pitchFamily="2" charset="0"/>
      <p:regular r:id="rId16"/>
      <p:bold r:id="rId17"/>
      <p:italic r:id="rId18"/>
      <p:boldItalic r:id="rId19"/>
    </p:embeddedFont>
    <p:embeddedFont>
      <p:font typeface="Quattrocento Sans" panose="020B0502050000020003" pitchFamily="34" charset="0"/>
      <p:regular r:id="rId20"/>
      <p:bold r:id="rId21"/>
      <p:italic r:id="rId22"/>
      <p:boldItalic r:id="rId23"/>
    </p:embeddedFont>
    <p:embeddedFont>
      <p:font typeface="Raleway" pitchFamily="2" charset="0"/>
      <p:regular r:id="rId24"/>
      <p:bold r:id="rId25"/>
      <p:italic r:id="rId26"/>
      <p:boldItalic r:id="rId27"/>
    </p:embeddedFont>
    <p:embeddedFont>
      <p:font typeface="Raleway ExtraBold" pitchFamily="2" charset="0"/>
      <p:bold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jkhL15DADRoyZhOeb25MJnzkz5A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AE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52D1B54-5249-4764-AFEA-D1A9432FFC5A}">
  <a:tblStyle styleId="{352D1B54-5249-4764-AFEA-D1A9432FFC5A}" styleName="Table_0">
    <a:wholeTbl>
      <a:tcTxStyle b="off" i="off">
        <a:font>
          <a:latin typeface="Segoe UI Light"/>
          <a:ea typeface="Segoe UI Light"/>
          <a:cs typeface="Segoe UI Ligh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9E7E7"/>
          </a:solidFill>
        </a:fill>
      </a:tcStyle>
    </a:wholeTbl>
    <a:band1H>
      <a:tcTxStyle/>
      <a:tcStyle>
        <a:tcBdr/>
        <a:fill>
          <a:solidFill>
            <a:srgbClr val="F3CCCB"/>
          </a:solidFill>
        </a:fill>
      </a:tcStyle>
    </a:band1H>
    <a:band2H>
      <a:tcTxStyle/>
      <a:tcStyle>
        <a:tcBdr/>
      </a:tcStyle>
    </a:band2H>
    <a:band1V>
      <a:tcTxStyle/>
      <a:tcStyle>
        <a:tcBdr/>
        <a:fill>
          <a:solidFill>
            <a:srgbClr val="F3CCCB"/>
          </a:solidFill>
        </a:fill>
      </a:tcStyle>
    </a:band1V>
    <a:band2V>
      <a:tcTxStyle/>
      <a:tcStyle>
        <a:tcBdr/>
      </a:tcStyle>
    </a:band2V>
    <a:lastCol>
      <a:tcTxStyle b="on" i="off">
        <a:font>
          <a:latin typeface="Segoe UI Light"/>
          <a:ea typeface="Segoe UI Light"/>
          <a:cs typeface="Segoe UI Light"/>
        </a:font>
        <a:schemeClr val="lt1"/>
      </a:tcTxStyle>
      <a:tcStyle>
        <a:tcBdr/>
        <a:fill>
          <a:solidFill>
            <a:schemeClr val="accent1"/>
          </a:solidFill>
        </a:fill>
      </a:tcStyle>
    </a:lastCol>
    <a:firstCol>
      <a:tcTxStyle b="on" i="off">
        <a:font>
          <a:latin typeface="Segoe UI Light"/>
          <a:ea typeface="Segoe UI Light"/>
          <a:cs typeface="Segoe UI Light"/>
        </a:font>
        <a:schemeClr val="lt1"/>
      </a:tcTxStyle>
      <a:tcStyle>
        <a:tcBdr/>
        <a:fill>
          <a:solidFill>
            <a:schemeClr val="accent1"/>
          </a:solidFill>
        </a:fill>
      </a:tcStyle>
    </a:firstCol>
    <a:lastRow>
      <a:tcTxStyle b="on" i="off">
        <a:font>
          <a:latin typeface="Segoe UI Light"/>
          <a:ea typeface="Segoe UI Light"/>
          <a:cs typeface="Segoe UI Light"/>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Segoe UI Light"/>
          <a:ea typeface="Segoe UI Light"/>
          <a:cs typeface="Segoe UI Light"/>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278"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font" Target="fonts/font15.fntdata"/><Relationship Id="rId3" Type="http://schemas.openxmlformats.org/officeDocument/2006/relationships/slide" Target="slides/slide2.xml"/><Relationship Id="rId21" Type="http://schemas.openxmlformats.org/officeDocument/2006/relationships/font" Target="fonts/font10.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font" Target="fonts/font9.fntdata"/><Relationship Id="rId29" Type="http://schemas.openxmlformats.org/officeDocument/2006/relationships/font" Target="fonts/font18.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font" Target="fonts/font13.fntdata"/><Relationship Id="rId40" Type="http://customschemas.google.com/relationships/presentationmetadata" Target="metadata"/><Relationship Id="rId5" Type="http://schemas.openxmlformats.org/officeDocument/2006/relationships/slide" Target="slides/slide4.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font" Target="fonts/font8.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font" Target="fonts/font16.fntdata"/><Relationship Id="rId43"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6" name="Google Shape;596;p1: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4" name="Google Shape;644;p2: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3" name="Google Shape;673;p3: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a:extLst>
            <a:ext uri="{FF2B5EF4-FFF2-40B4-BE49-F238E27FC236}">
              <a16:creationId xmlns:a16="http://schemas.microsoft.com/office/drawing/2014/main" id="{966933AA-026E-0843-0CD9-09484D98D301}"/>
            </a:ext>
          </a:extLst>
        </p:cNvPr>
        <p:cNvGrpSpPr/>
        <p:nvPr/>
      </p:nvGrpSpPr>
      <p:grpSpPr>
        <a:xfrm>
          <a:off x="0" y="0"/>
          <a:ext cx="0" cy="0"/>
          <a:chOff x="0" y="0"/>
          <a:chExt cx="0" cy="0"/>
        </a:xfrm>
      </p:grpSpPr>
      <p:sp>
        <p:nvSpPr>
          <p:cNvPr id="693" name="Google Shape;693;p4:notes">
            <a:extLst>
              <a:ext uri="{FF2B5EF4-FFF2-40B4-BE49-F238E27FC236}">
                <a16:creationId xmlns:a16="http://schemas.microsoft.com/office/drawing/2014/main" id="{E0D88E1C-DDAA-7DF1-7229-CAE27761B28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4" name="Google Shape;694;p4:notes">
            <a:extLst>
              <a:ext uri="{FF2B5EF4-FFF2-40B4-BE49-F238E27FC236}">
                <a16:creationId xmlns:a16="http://schemas.microsoft.com/office/drawing/2014/main" id="{51457570-007F-0B86-CC5E-7D792636390C}"/>
              </a:ext>
            </a:extLst>
          </p:cNvPr>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40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a:extLst>
            <a:ext uri="{FF2B5EF4-FFF2-40B4-BE49-F238E27FC236}">
              <a16:creationId xmlns:a16="http://schemas.microsoft.com/office/drawing/2014/main" id="{63078524-17CB-02B6-8316-8D1EF8023479}"/>
            </a:ext>
          </a:extLst>
        </p:cNvPr>
        <p:cNvGrpSpPr/>
        <p:nvPr/>
      </p:nvGrpSpPr>
      <p:grpSpPr>
        <a:xfrm>
          <a:off x="0" y="0"/>
          <a:ext cx="0" cy="0"/>
          <a:chOff x="0" y="0"/>
          <a:chExt cx="0" cy="0"/>
        </a:xfrm>
      </p:grpSpPr>
      <p:sp>
        <p:nvSpPr>
          <p:cNvPr id="693" name="Google Shape;693;p4:notes">
            <a:extLst>
              <a:ext uri="{FF2B5EF4-FFF2-40B4-BE49-F238E27FC236}">
                <a16:creationId xmlns:a16="http://schemas.microsoft.com/office/drawing/2014/main" id="{EE45F961-0A4F-20C6-214A-D2EE16F04FE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4" name="Google Shape;694;p4:notes">
            <a:extLst>
              <a:ext uri="{FF2B5EF4-FFF2-40B4-BE49-F238E27FC236}">
                <a16:creationId xmlns:a16="http://schemas.microsoft.com/office/drawing/2014/main" id="{7622CA12-FC0E-DF1D-28B6-63DA5038614A}"/>
              </a:ext>
            </a:extLst>
          </p:cNvPr>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075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0" name="Google Shape;730;p6: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4" name="Google Shape;754;p7: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7"/>
        <p:cNvGrpSpPr/>
        <p:nvPr/>
      </p:nvGrpSpPr>
      <p:grpSpPr>
        <a:xfrm>
          <a:off x="0" y="0"/>
          <a:ext cx="0" cy="0"/>
          <a:chOff x="0" y="0"/>
          <a:chExt cx="0" cy="0"/>
        </a:xfrm>
      </p:grpSpPr>
      <p:sp>
        <p:nvSpPr>
          <p:cNvPr id="1458" name="Google Shape;1458;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9" name="Google Shape;1459;p10: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8"/>
        <p:cNvGrpSpPr/>
        <p:nvPr/>
      </p:nvGrpSpPr>
      <p:grpSpPr>
        <a:xfrm>
          <a:off x="0" y="0"/>
          <a:ext cx="0" cy="0"/>
          <a:chOff x="0" y="0"/>
          <a:chExt cx="0" cy="0"/>
        </a:xfrm>
      </p:grpSpPr>
      <p:sp>
        <p:nvSpPr>
          <p:cNvPr id="979" name="Google Shape;97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0" name="Google Shape;980;p16: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8_Title and Content" type="obj">
  <p:cSld name="OBJECT">
    <p:spTree>
      <p:nvGrpSpPr>
        <p:cNvPr id="1" name="Shape 15"/>
        <p:cNvGrpSpPr/>
        <p:nvPr/>
      </p:nvGrpSpPr>
      <p:grpSpPr>
        <a:xfrm>
          <a:off x="0" y="0"/>
          <a:ext cx="0" cy="0"/>
          <a:chOff x="0" y="0"/>
          <a:chExt cx="0" cy="0"/>
        </a:xfrm>
      </p:grpSpPr>
      <p:sp>
        <p:nvSpPr>
          <p:cNvPr id="16" name="Google Shape;16;p18"/>
          <p:cNvSpPr txBox="1">
            <a:spLocks noGrp="1"/>
          </p:cNvSpPr>
          <p:nvPr>
            <p:ph type="title"/>
          </p:nvPr>
        </p:nvSpPr>
        <p:spPr>
          <a:xfrm>
            <a:off x="1338263" y="584200"/>
            <a:ext cx="16800512" cy="2120900"/>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2553"/>
              <a:buFont typeface="Poppins"/>
              <a:buNone/>
              <a:defRPr sz="2553" b="1" i="0">
                <a:solidFill>
                  <a:schemeClr val="lt1"/>
                </a:solidFill>
                <a:latin typeface="Poppins"/>
                <a:ea typeface="Poppins"/>
                <a:cs typeface="Poppins"/>
                <a:sym typeface="Poppi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8"/>
          <p:cNvSpPr txBox="1">
            <a:spLocks noGrp="1"/>
          </p:cNvSpPr>
          <p:nvPr>
            <p:ph type="body" idx="1"/>
          </p:nvPr>
        </p:nvSpPr>
        <p:spPr>
          <a:xfrm>
            <a:off x="1338263" y="2921000"/>
            <a:ext cx="16800512" cy="6962775"/>
          </a:xfrm>
          <a:prstGeom prst="rect">
            <a:avLst/>
          </a:prstGeom>
          <a:noFill/>
          <a:ln>
            <a:noFill/>
          </a:ln>
        </p:spPr>
        <p:txBody>
          <a:bodyPr spcFirstLastPara="1" wrap="square" lIns="0" tIns="0" rIns="0" bIns="0" anchor="t" anchorCtr="0">
            <a:normAutofit/>
          </a:bodyPr>
          <a:lstStyle>
            <a:lvl1pPr marL="457200" lvl="0" indent="-512635" algn="l">
              <a:lnSpc>
                <a:spcPct val="90000"/>
              </a:lnSpc>
              <a:spcBef>
                <a:spcPts val="1598"/>
              </a:spcBef>
              <a:spcAft>
                <a:spcPts val="0"/>
              </a:spcAft>
              <a:buClr>
                <a:schemeClr val="dk1"/>
              </a:buClr>
              <a:buSzPts val="4473"/>
              <a:buChar char="•"/>
              <a:defRPr/>
            </a:lvl1pPr>
            <a:lvl2pPr marL="914400" lvl="1" indent="-342900" algn="l">
              <a:lnSpc>
                <a:spcPct val="90000"/>
              </a:lnSpc>
              <a:spcBef>
                <a:spcPts val="799"/>
              </a:spcBef>
              <a:spcAft>
                <a:spcPts val="0"/>
              </a:spcAft>
              <a:buClr>
                <a:schemeClr val="dk1"/>
              </a:buClr>
              <a:buSzPts val="1800"/>
              <a:buChar char="•"/>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8" name="Google Shape;18;p18"/>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b="0" i="0" u="none" strike="noStrike" cap="none">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9" name="Google Shape;19;p18"/>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20" name="Google Shape;20;p18"/>
          <p:cNvSpPr txBox="1">
            <a:spLocks noGrp="1"/>
          </p:cNvSpPr>
          <p:nvPr>
            <p:ph type="sldNum" idx="12"/>
          </p:nvPr>
        </p:nvSpPr>
        <p:spPr>
          <a:xfrm>
            <a:off x="13755688" y="10322729"/>
            <a:ext cx="4383087" cy="584200"/>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200" b="0" i="0" u="none" strike="noStrike" cap="none">
              <a:latin typeface="Quattrocento Sans"/>
              <a:ea typeface="Quattrocento Sans"/>
              <a:cs typeface="Quattrocento Sans"/>
              <a:sym typeface="Quattrocento San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69_Title Slide">
  <p:cSld name="69_Title Slide">
    <p:spTree>
      <p:nvGrpSpPr>
        <p:cNvPr id="1" name="Shape 192"/>
        <p:cNvGrpSpPr/>
        <p:nvPr/>
      </p:nvGrpSpPr>
      <p:grpSpPr>
        <a:xfrm>
          <a:off x="0" y="0"/>
          <a:ext cx="0" cy="0"/>
          <a:chOff x="0" y="0"/>
          <a:chExt cx="0" cy="0"/>
        </a:xfrm>
      </p:grpSpPr>
      <p:sp>
        <p:nvSpPr>
          <p:cNvPr id="193" name="Google Shape;193;p34"/>
          <p:cNvSpPr/>
          <p:nvPr/>
        </p:nvSpPr>
        <p:spPr>
          <a:xfrm>
            <a:off x="0" y="0"/>
            <a:ext cx="19477037" cy="109669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4" name="Google Shape;194;p34"/>
          <p:cNvSpPr txBox="1">
            <a:spLocks noGrp="1"/>
          </p:cNvSpPr>
          <p:nvPr>
            <p:ph type="title"/>
          </p:nvPr>
        </p:nvSpPr>
        <p:spPr>
          <a:xfrm>
            <a:off x="10083800" y="6879648"/>
            <a:ext cx="8330813" cy="2120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Raleway"/>
              <a:buNone/>
              <a:defRPr sz="36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5" name="Google Shape;195;p34"/>
          <p:cNvSpPr/>
          <p:nvPr/>
        </p:nvSpPr>
        <p:spPr>
          <a:xfrm rot="10800000" flipH="1">
            <a:off x="0" y="5824"/>
            <a:ext cx="1188720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6" name="Google Shape;196;p34"/>
          <p:cNvSpPr>
            <a:spLocks noGrp="1"/>
          </p:cNvSpPr>
          <p:nvPr>
            <p:ph type="pic" idx="2"/>
          </p:nvPr>
        </p:nvSpPr>
        <p:spPr>
          <a:xfrm>
            <a:off x="0" y="0"/>
            <a:ext cx="10941799" cy="10966975"/>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67_Title Slide">
  <p:cSld name="67_Title Slide">
    <p:spTree>
      <p:nvGrpSpPr>
        <p:cNvPr id="1" name="Shape 197"/>
        <p:cNvGrpSpPr/>
        <p:nvPr/>
      </p:nvGrpSpPr>
      <p:grpSpPr>
        <a:xfrm>
          <a:off x="0" y="0"/>
          <a:ext cx="0" cy="0"/>
          <a:chOff x="0" y="0"/>
          <a:chExt cx="0" cy="0"/>
        </a:xfrm>
      </p:grpSpPr>
      <p:sp>
        <p:nvSpPr>
          <p:cNvPr id="198" name="Google Shape;198;p35"/>
          <p:cNvSpPr/>
          <p:nvPr/>
        </p:nvSpPr>
        <p:spPr>
          <a:xfrm rot="10800000" flipH="1">
            <a:off x="0" y="-1"/>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9" name="Google Shape;199;p35"/>
          <p:cNvSpPr/>
          <p:nvPr/>
        </p:nvSpPr>
        <p:spPr>
          <a:xfrm rot="10800000">
            <a:off x="7785463" y="5824"/>
            <a:ext cx="1168344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0" name="Google Shape;200;p35"/>
          <p:cNvSpPr>
            <a:spLocks noGrp="1"/>
          </p:cNvSpPr>
          <p:nvPr>
            <p:ph type="pic" idx="2"/>
          </p:nvPr>
        </p:nvSpPr>
        <p:spPr>
          <a:xfrm>
            <a:off x="8527076" y="-6110"/>
            <a:ext cx="10949962" cy="10978909"/>
          </a:xfrm>
          <a:prstGeom prst="rect">
            <a:avLst/>
          </a:prstGeom>
          <a:noFill/>
          <a:ln>
            <a:noFill/>
          </a:ln>
        </p:spPr>
      </p:sp>
      <p:sp>
        <p:nvSpPr>
          <p:cNvPr id="201" name="Google Shape;201;p35"/>
          <p:cNvSpPr txBox="1">
            <a:spLocks noGrp="1"/>
          </p:cNvSpPr>
          <p:nvPr>
            <p:ph type="title"/>
          </p:nvPr>
        </p:nvSpPr>
        <p:spPr>
          <a:xfrm>
            <a:off x="1181042" y="6987685"/>
            <a:ext cx="8686800" cy="2120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70_Title Slide">
  <p:cSld name="70_Title Slide">
    <p:spTree>
      <p:nvGrpSpPr>
        <p:cNvPr id="1" name="Shape 202"/>
        <p:cNvGrpSpPr/>
        <p:nvPr/>
      </p:nvGrpSpPr>
      <p:grpSpPr>
        <a:xfrm>
          <a:off x="0" y="0"/>
          <a:ext cx="0" cy="0"/>
          <a:chOff x="0" y="0"/>
          <a:chExt cx="0" cy="0"/>
        </a:xfrm>
      </p:grpSpPr>
      <p:sp>
        <p:nvSpPr>
          <p:cNvPr id="203" name="Google Shape;203;p36"/>
          <p:cNvSpPr/>
          <p:nvPr/>
        </p:nvSpPr>
        <p:spPr>
          <a:xfrm rot="10800000" flipH="1">
            <a:off x="0" y="-1"/>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4" name="Google Shape;204;p36"/>
          <p:cNvSpPr/>
          <p:nvPr/>
        </p:nvSpPr>
        <p:spPr>
          <a:xfrm rot="10800000">
            <a:off x="7785463" y="5824"/>
            <a:ext cx="1168344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5" name="Google Shape;205;p36"/>
          <p:cNvSpPr>
            <a:spLocks noGrp="1"/>
          </p:cNvSpPr>
          <p:nvPr>
            <p:ph type="pic" idx="2"/>
          </p:nvPr>
        </p:nvSpPr>
        <p:spPr>
          <a:xfrm>
            <a:off x="8527076" y="-6110"/>
            <a:ext cx="10949962" cy="10978909"/>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68_Title Slide">
  <p:cSld name="68_Title Slide">
    <p:spTree>
      <p:nvGrpSpPr>
        <p:cNvPr id="1" name="Shape 206"/>
        <p:cNvGrpSpPr/>
        <p:nvPr/>
      </p:nvGrpSpPr>
      <p:grpSpPr>
        <a:xfrm>
          <a:off x="0" y="0"/>
          <a:ext cx="0" cy="0"/>
          <a:chOff x="0" y="0"/>
          <a:chExt cx="0" cy="0"/>
        </a:xfrm>
      </p:grpSpPr>
      <p:sp>
        <p:nvSpPr>
          <p:cNvPr id="207" name="Google Shape;207;p37"/>
          <p:cNvSpPr/>
          <p:nvPr/>
        </p:nvSpPr>
        <p:spPr>
          <a:xfrm rot="10800000" flipH="1">
            <a:off x="0" y="5824"/>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solidFill>
            <a:srgbClr val="0575AB"/>
          </a:solidFill>
          <a:ln w="12700" cap="flat" cmpd="sng">
            <a:solidFill>
              <a:srgbClr val="0575A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8" name="Google Shape;208;p37"/>
          <p:cNvSpPr>
            <a:spLocks noGrp="1"/>
          </p:cNvSpPr>
          <p:nvPr>
            <p:ph type="pic" idx="2"/>
          </p:nvPr>
        </p:nvSpPr>
        <p:spPr>
          <a:xfrm>
            <a:off x="-26126" y="0"/>
            <a:ext cx="9227346" cy="9497189"/>
          </a:xfrm>
          <a:prstGeom prst="rect">
            <a:avLst/>
          </a:prstGeom>
          <a:noFill/>
          <a:ln>
            <a:noFill/>
          </a:ln>
        </p:spPr>
      </p:sp>
      <p:sp>
        <p:nvSpPr>
          <p:cNvPr id="209" name="Google Shape;209;p37"/>
          <p:cNvSpPr/>
          <p:nvPr/>
        </p:nvSpPr>
        <p:spPr>
          <a:xfrm>
            <a:off x="0" y="10162903"/>
            <a:ext cx="19477037" cy="804073"/>
          </a:xfrm>
          <a:prstGeom prst="rect">
            <a:avLst/>
          </a:prstGeom>
          <a:solidFill>
            <a:srgbClr val="0575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210" name="Google Shape;210;p37"/>
          <p:cNvGrpSpPr/>
          <p:nvPr/>
        </p:nvGrpSpPr>
        <p:grpSpPr>
          <a:xfrm>
            <a:off x="12483903" y="2259780"/>
            <a:ext cx="4714223" cy="2286000"/>
            <a:chOff x="11334377" y="5494528"/>
            <a:chExt cx="1889971" cy="916477"/>
          </a:xfrm>
        </p:grpSpPr>
        <p:sp>
          <p:nvSpPr>
            <p:cNvPr id="211" name="Google Shape;211;p37"/>
            <p:cNvSpPr/>
            <p:nvPr/>
          </p:nvSpPr>
          <p:spPr>
            <a:xfrm>
              <a:off x="11700222" y="5494528"/>
              <a:ext cx="0" cy="212725"/>
            </a:xfrm>
            <a:custGeom>
              <a:avLst/>
              <a:gdLst/>
              <a:ahLst/>
              <a:cxnLst/>
              <a:rect l="l" t="t" r="r" b="b"/>
              <a:pathLst>
                <a:path w="120000" h="212725" extrusionOk="0">
                  <a:moveTo>
                    <a:pt x="0" y="0"/>
                  </a:moveTo>
                  <a:lnTo>
                    <a:pt x="0" y="212458"/>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2" name="Google Shape;212;p37"/>
            <p:cNvSpPr/>
            <p:nvPr/>
          </p:nvSpPr>
          <p:spPr>
            <a:xfrm>
              <a:off x="11334377" y="5860720"/>
              <a:ext cx="212725" cy="0"/>
            </a:xfrm>
            <a:custGeom>
              <a:avLst/>
              <a:gdLst/>
              <a:ahLst/>
              <a:cxnLst/>
              <a:rect l="l" t="t" r="r" b="b"/>
              <a:pathLst>
                <a:path w="212725" h="120000" extrusionOk="0">
                  <a:moveTo>
                    <a:pt x="0" y="0"/>
                  </a:moveTo>
                  <a:lnTo>
                    <a:pt x="212458" y="0"/>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3" name="Google Shape;213;p37"/>
            <p:cNvSpPr/>
            <p:nvPr/>
          </p:nvSpPr>
          <p:spPr>
            <a:xfrm>
              <a:off x="11431282" y="5590667"/>
              <a:ext cx="171450" cy="171450"/>
            </a:xfrm>
            <a:custGeom>
              <a:avLst/>
              <a:gdLst/>
              <a:ahLst/>
              <a:cxnLst/>
              <a:rect l="l" t="t" r="r" b="b"/>
              <a:pathLst>
                <a:path w="171450" h="171450" extrusionOk="0">
                  <a:moveTo>
                    <a:pt x="0" y="0"/>
                  </a:moveTo>
                  <a:lnTo>
                    <a:pt x="170929" y="170929"/>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4" name="Google Shape;214;p37"/>
            <p:cNvSpPr/>
            <p:nvPr/>
          </p:nvSpPr>
          <p:spPr>
            <a:xfrm>
              <a:off x="11798918" y="5590667"/>
              <a:ext cx="171450" cy="171450"/>
            </a:xfrm>
            <a:custGeom>
              <a:avLst/>
              <a:gdLst/>
              <a:ahLst/>
              <a:cxnLst/>
              <a:rect l="l" t="t" r="r" b="b"/>
              <a:pathLst>
                <a:path w="171450" h="171450" extrusionOk="0">
                  <a:moveTo>
                    <a:pt x="170929" y="0"/>
                  </a:moveTo>
                  <a:lnTo>
                    <a:pt x="0" y="170929"/>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5" name="Google Shape;215;p37"/>
            <p:cNvSpPr/>
            <p:nvPr/>
          </p:nvSpPr>
          <p:spPr>
            <a:xfrm>
              <a:off x="11431278" y="5958307"/>
              <a:ext cx="171450" cy="171450"/>
            </a:xfrm>
            <a:custGeom>
              <a:avLst/>
              <a:gdLst/>
              <a:ahLst/>
              <a:cxnLst/>
              <a:rect l="l" t="t" r="r" b="b"/>
              <a:pathLst>
                <a:path w="171450" h="171450" extrusionOk="0">
                  <a:moveTo>
                    <a:pt x="170929" y="0"/>
                  </a:moveTo>
                  <a:lnTo>
                    <a:pt x="0" y="170929"/>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6" name="Google Shape;216;p37"/>
            <p:cNvSpPr/>
            <p:nvPr/>
          </p:nvSpPr>
          <p:spPr>
            <a:xfrm>
              <a:off x="11682569" y="5615350"/>
              <a:ext cx="1541780" cy="795655"/>
            </a:xfrm>
            <a:custGeom>
              <a:avLst/>
              <a:gdLst/>
              <a:ahLst/>
              <a:cxnLst/>
              <a:rect l="l" t="t" r="r" b="b"/>
              <a:pathLst>
                <a:path w="1541780" h="795654" extrusionOk="0">
                  <a:moveTo>
                    <a:pt x="593991" y="692048"/>
                  </a:moveTo>
                  <a:lnTo>
                    <a:pt x="592048" y="682078"/>
                  </a:lnTo>
                  <a:lnTo>
                    <a:pt x="586232" y="673315"/>
                  </a:lnTo>
                  <a:lnTo>
                    <a:pt x="530047" y="617131"/>
                  </a:lnTo>
                  <a:lnTo>
                    <a:pt x="530047" y="692048"/>
                  </a:lnTo>
                  <a:lnTo>
                    <a:pt x="490601" y="731507"/>
                  </a:lnTo>
                  <a:lnTo>
                    <a:pt x="389166" y="630059"/>
                  </a:lnTo>
                  <a:lnTo>
                    <a:pt x="322326" y="563206"/>
                  </a:lnTo>
                  <a:lnTo>
                    <a:pt x="315556" y="560451"/>
                  </a:lnTo>
                  <a:lnTo>
                    <a:pt x="307441" y="560451"/>
                  </a:lnTo>
                  <a:lnTo>
                    <a:pt x="306298" y="560527"/>
                  </a:lnTo>
                  <a:lnTo>
                    <a:pt x="296964" y="561759"/>
                  </a:lnTo>
                  <a:lnTo>
                    <a:pt x="289763" y="566559"/>
                  </a:lnTo>
                  <a:lnTo>
                    <a:pt x="230759" y="668743"/>
                  </a:lnTo>
                  <a:lnTo>
                    <a:pt x="73825" y="275221"/>
                  </a:lnTo>
                  <a:lnTo>
                    <a:pt x="467296" y="432181"/>
                  </a:lnTo>
                  <a:lnTo>
                    <a:pt x="365112" y="491197"/>
                  </a:lnTo>
                  <a:lnTo>
                    <a:pt x="360299" y="498411"/>
                  </a:lnTo>
                  <a:lnTo>
                    <a:pt x="358152" y="514731"/>
                  </a:lnTo>
                  <a:lnTo>
                    <a:pt x="360946" y="522922"/>
                  </a:lnTo>
                  <a:lnTo>
                    <a:pt x="530047" y="692048"/>
                  </a:lnTo>
                  <a:lnTo>
                    <a:pt x="530047" y="617131"/>
                  </a:lnTo>
                  <a:lnTo>
                    <a:pt x="428625" y="515696"/>
                  </a:lnTo>
                  <a:lnTo>
                    <a:pt x="541058" y="450735"/>
                  </a:lnTo>
                  <a:lnTo>
                    <a:pt x="546925" y="446138"/>
                  </a:lnTo>
                  <a:lnTo>
                    <a:pt x="551205" y="440207"/>
                  </a:lnTo>
                  <a:lnTo>
                    <a:pt x="553720" y="433336"/>
                  </a:lnTo>
                  <a:lnTo>
                    <a:pt x="554240" y="425894"/>
                  </a:lnTo>
                  <a:lnTo>
                    <a:pt x="552665" y="418617"/>
                  </a:lnTo>
                  <a:lnTo>
                    <a:pt x="549198" y="412165"/>
                  </a:lnTo>
                  <a:lnTo>
                    <a:pt x="544106" y="406920"/>
                  </a:lnTo>
                  <a:lnTo>
                    <a:pt x="537641" y="403199"/>
                  </a:lnTo>
                  <a:lnTo>
                    <a:pt x="216789" y="275221"/>
                  </a:lnTo>
                  <a:lnTo>
                    <a:pt x="36207" y="203187"/>
                  </a:lnTo>
                  <a:lnTo>
                    <a:pt x="28651" y="201396"/>
                  </a:lnTo>
                  <a:lnTo>
                    <a:pt x="21056" y="201853"/>
                  </a:lnTo>
                  <a:lnTo>
                    <a:pt x="13893" y="204431"/>
                  </a:lnTo>
                  <a:lnTo>
                    <a:pt x="7670" y="209042"/>
                  </a:lnTo>
                  <a:lnTo>
                    <a:pt x="3035" y="215290"/>
                  </a:lnTo>
                  <a:lnTo>
                    <a:pt x="444" y="222440"/>
                  </a:lnTo>
                  <a:lnTo>
                    <a:pt x="0" y="230047"/>
                  </a:lnTo>
                  <a:lnTo>
                    <a:pt x="1790" y="237591"/>
                  </a:lnTo>
                  <a:lnTo>
                    <a:pt x="201790" y="739076"/>
                  </a:lnTo>
                  <a:lnTo>
                    <a:pt x="224485" y="755675"/>
                  </a:lnTo>
                  <a:lnTo>
                    <a:pt x="231914" y="755167"/>
                  </a:lnTo>
                  <a:lnTo>
                    <a:pt x="238785" y="752665"/>
                  </a:lnTo>
                  <a:lnTo>
                    <a:pt x="244716" y="748385"/>
                  </a:lnTo>
                  <a:lnTo>
                    <a:pt x="249326" y="742518"/>
                  </a:lnTo>
                  <a:lnTo>
                    <a:pt x="291922" y="668743"/>
                  </a:lnTo>
                  <a:lnTo>
                    <a:pt x="314261" y="630059"/>
                  </a:lnTo>
                  <a:lnTo>
                    <a:pt x="476846" y="792657"/>
                  </a:lnTo>
                  <a:lnTo>
                    <a:pt x="483577" y="795439"/>
                  </a:lnTo>
                  <a:lnTo>
                    <a:pt x="497624" y="795439"/>
                  </a:lnTo>
                  <a:lnTo>
                    <a:pt x="504355" y="792657"/>
                  </a:lnTo>
                  <a:lnTo>
                    <a:pt x="565492" y="731507"/>
                  </a:lnTo>
                  <a:lnTo>
                    <a:pt x="586232" y="710768"/>
                  </a:lnTo>
                  <a:lnTo>
                    <a:pt x="592048" y="702017"/>
                  </a:lnTo>
                  <a:lnTo>
                    <a:pt x="593991" y="692048"/>
                  </a:lnTo>
                  <a:close/>
                </a:path>
                <a:path w="1541780" h="795654" extrusionOk="0">
                  <a:moveTo>
                    <a:pt x="696290" y="3581"/>
                  </a:moveTo>
                  <a:lnTo>
                    <a:pt x="606399" y="3581"/>
                  </a:lnTo>
                  <a:lnTo>
                    <a:pt x="555396" y="180619"/>
                  </a:lnTo>
                  <a:lnTo>
                    <a:pt x="554037" y="180619"/>
                  </a:lnTo>
                  <a:lnTo>
                    <a:pt x="522503" y="73342"/>
                  </a:lnTo>
                  <a:lnTo>
                    <a:pt x="502005" y="3581"/>
                  </a:lnTo>
                  <a:lnTo>
                    <a:pt x="412292" y="3581"/>
                  </a:lnTo>
                  <a:lnTo>
                    <a:pt x="412292" y="252945"/>
                  </a:lnTo>
                  <a:lnTo>
                    <a:pt x="471995" y="252945"/>
                  </a:lnTo>
                  <a:lnTo>
                    <a:pt x="471881" y="137922"/>
                  </a:lnTo>
                  <a:lnTo>
                    <a:pt x="469976" y="95008"/>
                  </a:lnTo>
                  <a:lnTo>
                    <a:pt x="468414" y="73342"/>
                  </a:lnTo>
                  <a:lnTo>
                    <a:pt x="469938" y="73342"/>
                  </a:lnTo>
                  <a:lnTo>
                    <a:pt x="520941" y="252945"/>
                  </a:lnTo>
                  <a:lnTo>
                    <a:pt x="585076" y="252945"/>
                  </a:lnTo>
                  <a:lnTo>
                    <a:pt x="605370" y="180619"/>
                  </a:lnTo>
                  <a:lnTo>
                    <a:pt x="635393" y="73685"/>
                  </a:lnTo>
                  <a:lnTo>
                    <a:pt x="636930" y="73685"/>
                  </a:lnTo>
                  <a:lnTo>
                    <a:pt x="636003" y="92100"/>
                  </a:lnTo>
                  <a:lnTo>
                    <a:pt x="635317" y="106730"/>
                  </a:lnTo>
                  <a:lnTo>
                    <a:pt x="634860" y="117589"/>
                  </a:lnTo>
                  <a:lnTo>
                    <a:pt x="634631" y="124675"/>
                  </a:lnTo>
                  <a:lnTo>
                    <a:pt x="634466" y="130657"/>
                  </a:lnTo>
                  <a:lnTo>
                    <a:pt x="634365" y="252945"/>
                  </a:lnTo>
                  <a:lnTo>
                    <a:pt x="696290" y="252945"/>
                  </a:lnTo>
                  <a:lnTo>
                    <a:pt x="696290" y="73685"/>
                  </a:lnTo>
                  <a:lnTo>
                    <a:pt x="696290" y="3581"/>
                  </a:lnTo>
                  <a:close/>
                </a:path>
                <a:path w="1541780" h="795654" extrusionOk="0">
                  <a:moveTo>
                    <a:pt x="860018" y="315849"/>
                  </a:moveTo>
                  <a:lnTo>
                    <a:pt x="792645" y="315849"/>
                  </a:lnTo>
                  <a:lnTo>
                    <a:pt x="792619" y="462191"/>
                  </a:lnTo>
                  <a:lnTo>
                    <a:pt x="792060" y="474383"/>
                  </a:lnTo>
                  <a:lnTo>
                    <a:pt x="771207" y="509549"/>
                  </a:lnTo>
                  <a:lnTo>
                    <a:pt x="753414" y="512508"/>
                  </a:lnTo>
                  <a:lnTo>
                    <a:pt x="744359" y="511771"/>
                  </a:lnTo>
                  <a:lnTo>
                    <a:pt x="716813" y="485013"/>
                  </a:lnTo>
                  <a:lnTo>
                    <a:pt x="714349" y="462191"/>
                  </a:lnTo>
                  <a:lnTo>
                    <a:pt x="714349" y="315849"/>
                  </a:lnTo>
                  <a:lnTo>
                    <a:pt x="646645" y="315849"/>
                  </a:lnTo>
                  <a:lnTo>
                    <a:pt x="646645" y="467487"/>
                  </a:lnTo>
                  <a:lnTo>
                    <a:pt x="648347" y="490537"/>
                  </a:lnTo>
                  <a:lnTo>
                    <a:pt x="662038" y="528066"/>
                  </a:lnTo>
                  <a:lnTo>
                    <a:pt x="707288" y="562114"/>
                  </a:lnTo>
                  <a:lnTo>
                    <a:pt x="752386" y="568629"/>
                  </a:lnTo>
                  <a:lnTo>
                    <a:pt x="776947" y="566953"/>
                  </a:lnTo>
                  <a:lnTo>
                    <a:pt x="816902" y="553529"/>
                  </a:lnTo>
                  <a:lnTo>
                    <a:pt x="844423" y="526961"/>
                  </a:lnTo>
                  <a:lnTo>
                    <a:pt x="851535" y="512508"/>
                  </a:lnTo>
                  <a:lnTo>
                    <a:pt x="853084" y="509384"/>
                  </a:lnTo>
                  <a:lnTo>
                    <a:pt x="858278" y="489051"/>
                  </a:lnTo>
                  <a:lnTo>
                    <a:pt x="859891" y="467487"/>
                  </a:lnTo>
                  <a:lnTo>
                    <a:pt x="860018" y="315849"/>
                  </a:lnTo>
                  <a:close/>
                </a:path>
                <a:path w="1541780" h="795654" extrusionOk="0">
                  <a:moveTo>
                    <a:pt x="972680" y="252945"/>
                  </a:moveTo>
                  <a:lnTo>
                    <a:pt x="957300" y="206209"/>
                  </a:lnTo>
                  <a:lnTo>
                    <a:pt x="939114" y="150952"/>
                  </a:lnTo>
                  <a:lnTo>
                    <a:pt x="903820" y="43662"/>
                  </a:lnTo>
                  <a:lnTo>
                    <a:pt x="890295" y="2552"/>
                  </a:lnTo>
                  <a:lnTo>
                    <a:pt x="872731" y="2552"/>
                  </a:lnTo>
                  <a:lnTo>
                    <a:pt x="872731" y="150952"/>
                  </a:lnTo>
                  <a:lnTo>
                    <a:pt x="819683" y="150952"/>
                  </a:lnTo>
                  <a:lnTo>
                    <a:pt x="832446" y="101955"/>
                  </a:lnTo>
                  <a:lnTo>
                    <a:pt x="841794" y="63042"/>
                  </a:lnTo>
                  <a:lnTo>
                    <a:pt x="845781" y="43662"/>
                  </a:lnTo>
                  <a:lnTo>
                    <a:pt x="846848" y="49123"/>
                  </a:lnTo>
                  <a:lnTo>
                    <a:pt x="857821" y="94361"/>
                  </a:lnTo>
                  <a:lnTo>
                    <a:pt x="861987" y="110007"/>
                  </a:lnTo>
                  <a:lnTo>
                    <a:pt x="872731" y="150952"/>
                  </a:lnTo>
                  <a:lnTo>
                    <a:pt x="872731" y="2552"/>
                  </a:lnTo>
                  <a:lnTo>
                    <a:pt x="800404" y="2552"/>
                  </a:lnTo>
                  <a:lnTo>
                    <a:pt x="719048" y="252945"/>
                  </a:lnTo>
                  <a:lnTo>
                    <a:pt x="793076" y="252945"/>
                  </a:lnTo>
                  <a:lnTo>
                    <a:pt x="805700" y="206209"/>
                  </a:lnTo>
                  <a:lnTo>
                    <a:pt x="886714" y="206209"/>
                  </a:lnTo>
                  <a:lnTo>
                    <a:pt x="898994" y="252945"/>
                  </a:lnTo>
                  <a:lnTo>
                    <a:pt x="972680" y="252945"/>
                  </a:lnTo>
                  <a:close/>
                </a:path>
                <a:path w="1541780" h="795654" extrusionOk="0">
                  <a:moveTo>
                    <a:pt x="1119327" y="565213"/>
                  </a:moveTo>
                  <a:lnTo>
                    <a:pt x="1058633" y="474472"/>
                  </a:lnTo>
                  <a:lnTo>
                    <a:pt x="1046670" y="456565"/>
                  </a:lnTo>
                  <a:lnTo>
                    <a:pt x="1065161" y="443496"/>
                  </a:lnTo>
                  <a:lnTo>
                    <a:pt x="1078382" y="427964"/>
                  </a:lnTo>
                  <a:lnTo>
                    <a:pt x="1080211" y="423811"/>
                  </a:lnTo>
                  <a:lnTo>
                    <a:pt x="1086307" y="409981"/>
                  </a:lnTo>
                  <a:lnTo>
                    <a:pt x="1088961" y="389534"/>
                  </a:lnTo>
                  <a:lnTo>
                    <a:pt x="1063548" y="334276"/>
                  </a:lnTo>
                  <a:lnTo>
                    <a:pt x="1020914" y="319341"/>
                  </a:lnTo>
                  <a:lnTo>
                    <a:pt x="1020914" y="392607"/>
                  </a:lnTo>
                  <a:lnTo>
                    <a:pt x="1018705" y="406260"/>
                  </a:lnTo>
                  <a:lnTo>
                    <a:pt x="1012075" y="416013"/>
                  </a:lnTo>
                  <a:lnTo>
                    <a:pt x="1001039" y="421868"/>
                  </a:lnTo>
                  <a:lnTo>
                    <a:pt x="985596" y="423811"/>
                  </a:lnTo>
                  <a:lnTo>
                    <a:pt x="972985" y="423811"/>
                  </a:lnTo>
                  <a:lnTo>
                    <a:pt x="972985" y="366852"/>
                  </a:lnTo>
                  <a:lnTo>
                    <a:pt x="986282" y="366852"/>
                  </a:lnTo>
                  <a:lnTo>
                    <a:pt x="1001433" y="368465"/>
                  </a:lnTo>
                  <a:lnTo>
                    <a:pt x="1012253" y="373291"/>
                  </a:lnTo>
                  <a:lnTo>
                    <a:pt x="1018743" y="381342"/>
                  </a:lnTo>
                  <a:lnTo>
                    <a:pt x="1020914" y="392607"/>
                  </a:lnTo>
                  <a:lnTo>
                    <a:pt x="1020914" y="319341"/>
                  </a:lnTo>
                  <a:lnTo>
                    <a:pt x="987310" y="315849"/>
                  </a:lnTo>
                  <a:lnTo>
                    <a:pt x="905611" y="315849"/>
                  </a:lnTo>
                  <a:lnTo>
                    <a:pt x="905611" y="565213"/>
                  </a:lnTo>
                  <a:lnTo>
                    <a:pt x="972985" y="565213"/>
                  </a:lnTo>
                  <a:lnTo>
                    <a:pt x="972985" y="474472"/>
                  </a:lnTo>
                  <a:lnTo>
                    <a:pt x="990041" y="474472"/>
                  </a:lnTo>
                  <a:lnTo>
                    <a:pt x="1042911" y="565213"/>
                  </a:lnTo>
                  <a:lnTo>
                    <a:pt x="1119327" y="565213"/>
                  </a:lnTo>
                  <a:close/>
                </a:path>
                <a:path w="1541780" h="795654" extrusionOk="0">
                  <a:moveTo>
                    <a:pt x="1193342" y="106946"/>
                  </a:moveTo>
                  <a:lnTo>
                    <a:pt x="1085710" y="106946"/>
                  </a:lnTo>
                  <a:lnTo>
                    <a:pt x="1085710" y="158965"/>
                  </a:lnTo>
                  <a:lnTo>
                    <a:pt x="1130223" y="158965"/>
                  </a:lnTo>
                  <a:lnTo>
                    <a:pt x="1130223" y="198018"/>
                  </a:lnTo>
                  <a:lnTo>
                    <a:pt x="1123759" y="199301"/>
                  </a:lnTo>
                  <a:lnTo>
                    <a:pt x="1117003" y="200202"/>
                  </a:lnTo>
                  <a:lnTo>
                    <a:pt x="1109941" y="200748"/>
                  </a:lnTo>
                  <a:lnTo>
                    <a:pt x="1102601" y="200926"/>
                  </a:lnTo>
                  <a:lnTo>
                    <a:pt x="1089660" y="199783"/>
                  </a:lnTo>
                  <a:lnTo>
                    <a:pt x="1054163" y="172389"/>
                  </a:lnTo>
                  <a:lnTo>
                    <a:pt x="1045972" y="129286"/>
                  </a:lnTo>
                  <a:lnTo>
                    <a:pt x="1046975" y="112496"/>
                  </a:lnTo>
                  <a:lnTo>
                    <a:pt x="1062088" y="74447"/>
                  </a:lnTo>
                  <a:lnTo>
                    <a:pt x="1107706" y="55257"/>
                  </a:lnTo>
                  <a:lnTo>
                    <a:pt x="1123492" y="56095"/>
                  </a:lnTo>
                  <a:lnTo>
                    <a:pt x="1138618" y="58585"/>
                  </a:lnTo>
                  <a:lnTo>
                    <a:pt x="1153083" y="62750"/>
                  </a:lnTo>
                  <a:lnTo>
                    <a:pt x="1166901" y="68567"/>
                  </a:lnTo>
                  <a:lnTo>
                    <a:pt x="1172260" y="55257"/>
                  </a:lnTo>
                  <a:lnTo>
                    <a:pt x="1188224" y="15684"/>
                  </a:lnTo>
                  <a:lnTo>
                    <a:pt x="1151801" y="4432"/>
                  </a:lnTo>
                  <a:lnTo>
                    <a:pt x="1107376" y="0"/>
                  </a:lnTo>
                  <a:lnTo>
                    <a:pt x="1078052" y="2108"/>
                  </a:lnTo>
                  <a:lnTo>
                    <a:pt x="1029779" y="18897"/>
                  </a:lnTo>
                  <a:lnTo>
                    <a:pt x="995743" y="52070"/>
                  </a:lnTo>
                  <a:lnTo>
                    <a:pt x="978522" y="99072"/>
                  </a:lnTo>
                  <a:lnTo>
                    <a:pt x="976376" y="127584"/>
                  </a:lnTo>
                  <a:lnTo>
                    <a:pt x="978331" y="156768"/>
                  </a:lnTo>
                  <a:lnTo>
                    <a:pt x="994067" y="204431"/>
                  </a:lnTo>
                  <a:lnTo>
                    <a:pt x="1025207" y="237553"/>
                  </a:lnTo>
                  <a:lnTo>
                    <a:pt x="1069771" y="254279"/>
                  </a:lnTo>
                  <a:lnTo>
                    <a:pt x="1096962" y="256362"/>
                  </a:lnTo>
                  <a:lnTo>
                    <a:pt x="1122680" y="255435"/>
                  </a:lnTo>
                  <a:lnTo>
                    <a:pt x="1147318" y="252615"/>
                  </a:lnTo>
                  <a:lnTo>
                    <a:pt x="1170863" y="247929"/>
                  </a:lnTo>
                  <a:lnTo>
                    <a:pt x="1193342" y="241350"/>
                  </a:lnTo>
                  <a:lnTo>
                    <a:pt x="1193342" y="200926"/>
                  </a:lnTo>
                  <a:lnTo>
                    <a:pt x="1193342" y="106946"/>
                  </a:lnTo>
                  <a:close/>
                </a:path>
                <a:path w="1541780" h="795654" extrusionOk="0">
                  <a:moveTo>
                    <a:pt x="1303350" y="510806"/>
                  </a:moveTo>
                  <a:lnTo>
                    <a:pt x="1207325" y="510806"/>
                  </a:lnTo>
                  <a:lnTo>
                    <a:pt x="1207325" y="315849"/>
                  </a:lnTo>
                  <a:lnTo>
                    <a:pt x="1139952" y="315849"/>
                  </a:lnTo>
                  <a:lnTo>
                    <a:pt x="1139952" y="565213"/>
                  </a:lnTo>
                  <a:lnTo>
                    <a:pt x="1303350" y="565213"/>
                  </a:lnTo>
                  <a:lnTo>
                    <a:pt x="1303350" y="510806"/>
                  </a:lnTo>
                  <a:close/>
                </a:path>
                <a:path w="1541780" h="795654" extrusionOk="0">
                  <a:moveTo>
                    <a:pt x="1303528" y="315226"/>
                  </a:moveTo>
                  <a:lnTo>
                    <a:pt x="1256792" y="315226"/>
                  </a:lnTo>
                  <a:lnTo>
                    <a:pt x="1256792" y="321665"/>
                  </a:lnTo>
                  <a:lnTo>
                    <a:pt x="1276527" y="321665"/>
                  </a:lnTo>
                  <a:lnTo>
                    <a:pt x="1276527" y="377571"/>
                  </a:lnTo>
                  <a:lnTo>
                    <a:pt x="1283779" y="377571"/>
                  </a:lnTo>
                  <a:lnTo>
                    <a:pt x="1283779" y="321665"/>
                  </a:lnTo>
                  <a:lnTo>
                    <a:pt x="1303528" y="321665"/>
                  </a:lnTo>
                  <a:lnTo>
                    <a:pt x="1303528" y="315226"/>
                  </a:lnTo>
                  <a:close/>
                </a:path>
                <a:path w="1541780" h="795654" extrusionOk="0">
                  <a:moveTo>
                    <a:pt x="1305763" y="3581"/>
                  </a:moveTo>
                  <a:lnTo>
                    <a:pt x="1238046" y="3581"/>
                  </a:lnTo>
                  <a:lnTo>
                    <a:pt x="1238046" y="252945"/>
                  </a:lnTo>
                  <a:lnTo>
                    <a:pt x="1305763" y="252945"/>
                  </a:lnTo>
                  <a:lnTo>
                    <a:pt x="1305763" y="3581"/>
                  </a:lnTo>
                  <a:close/>
                </a:path>
                <a:path w="1541780" h="795654" extrusionOk="0">
                  <a:moveTo>
                    <a:pt x="1376133" y="315226"/>
                  </a:moveTo>
                  <a:lnTo>
                    <a:pt x="1365300" y="315226"/>
                  </a:lnTo>
                  <a:lnTo>
                    <a:pt x="1345387" y="366649"/>
                  </a:lnTo>
                  <a:lnTo>
                    <a:pt x="1345044" y="366649"/>
                  </a:lnTo>
                  <a:lnTo>
                    <a:pt x="1328013" y="322300"/>
                  </a:lnTo>
                  <a:lnTo>
                    <a:pt x="1325308" y="315226"/>
                  </a:lnTo>
                  <a:lnTo>
                    <a:pt x="1314386" y="315226"/>
                  </a:lnTo>
                  <a:lnTo>
                    <a:pt x="1314386" y="377571"/>
                  </a:lnTo>
                  <a:lnTo>
                    <a:pt x="1321079" y="377571"/>
                  </a:lnTo>
                  <a:lnTo>
                    <a:pt x="1321079" y="331889"/>
                  </a:lnTo>
                  <a:lnTo>
                    <a:pt x="1320888" y="326682"/>
                  </a:lnTo>
                  <a:lnTo>
                    <a:pt x="1320482" y="322300"/>
                  </a:lnTo>
                  <a:lnTo>
                    <a:pt x="1320825" y="322300"/>
                  </a:lnTo>
                  <a:lnTo>
                    <a:pt x="1341983" y="377571"/>
                  </a:lnTo>
                  <a:lnTo>
                    <a:pt x="1347825" y="377571"/>
                  </a:lnTo>
                  <a:lnTo>
                    <a:pt x="1352042" y="366649"/>
                  </a:lnTo>
                  <a:lnTo>
                    <a:pt x="1369136" y="322389"/>
                  </a:lnTo>
                  <a:lnTo>
                    <a:pt x="1369479" y="322389"/>
                  </a:lnTo>
                  <a:lnTo>
                    <a:pt x="1369085" y="327787"/>
                  </a:lnTo>
                  <a:lnTo>
                    <a:pt x="1368907" y="331889"/>
                  </a:lnTo>
                  <a:lnTo>
                    <a:pt x="1368882" y="377571"/>
                  </a:lnTo>
                  <a:lnTo>
                    <a:pt x="1376133" y="377571"/>
                  </a:lnTo>
                  <a:lnTo>
                    <a:pt x="1376133" y="322389"/>
                  </a:lnTo>
                  <a:lnTo>
                    <a:pt x="1376133" y="315226"/>
                  </a:lnTo>
                  <a:close/>
                </a:path>
                <a:path w="1541780" h="795654" extrusionOk="0">
                  <a:moveTo>
                    <a:pt x="1541284" y="17564"/>
                  </a:moveTo>
                  <a:lnTo>
                    <a:pt x="1522628" y="9880"/>
                  </a:lnTo>
                  <a:lnTo>
                    <a:pt x="1503540" y="4394"/>
                  </a:lnTo>
                  <a:lnTo>
                    <a:pt x="1483995" y="1104"/>
                  </a:lnTo>
                  <a:lnTo>
                    <a:pt x="1464017" y="0"/>
                  </a:lnTo>
                  <a:lnTo>
                    <a:pt x="1446110" y="990"/>
                  </a:lnTo>
                  <a:lnTo>
                    <a:pt x="1399628" y="15773"/>
                  </a:lnTo>
                  <a:lnTo>
                    <a:pt x="1365758" y="47066"/>
                  </a:lnTo>
                  <a:lnTo>
                    <a:pt x="1346733" y="92570"/>
                  </a:lnTo>
                  <a:lnTo>
                    <a:pt x="1343088" y="128943"/>
                  </a:lnTo>
                  <a:lnTo>
                    <a:pt x="1344968" y="158089"/>
                  </a:lnTo>
                  <a:lnTo>
                    <a:pt x="1360017" y="205422"/>
                  </a:lnTo>
                  <a:lnTo>
                    <a:pt x="1389875" y="237947"/>
                  </a:lnTo>
                  <a:lnTo>
                    <a:pt x="1433156" y="254317"/>
                  </a:lnTo>
                  <a:lnTo>
                    <a:pt x="1459750" y="256362"/>
                  </a:lnTo>
                  <a:lnTo>
                    <a:pt x="1478927" y="255498"/>
                  </a:lnTo>
                  <a:lnTo>
                    <a:pt x="1497101" y="252907"/>
                  </a:lnTo>
                  <a:lnTo>
                    <a:pt x="1514246" y="248589"/>
                  </a:lnTo>
                  <a:lnTo>
                    <a:pt x="1530362" y="242544"/>
                  </a:lnTo>
                  <a:lnTo>
                    <a:pt x="1530362" y="201269"/>
                  </a:lnTo>
                  <a:lnTo>
                    <a:pt x="1530362" y="185572"/>
                  </a:lnTo>
                  <a:lnTo>
                    <a:pt x="1491322" y="198678"/>
                  </a:lnTo>
                  <a:lnTo>
                    <a:pt x="1467091" y="201269"/>
                  </a:lnTo>
                  <a:lnTo>
                    <a:pt x="1443126" y="196773"/>
                  </a:lnTo>
                  <a:lnTo>
                    <a:pt x="1426019" y="183286"/>
                  </a:lnTo>
                  <a:lnTo>
                    <a:pt x="1415757" y="160782"/>
                  </a:lnTo>
                  <a:lnTo>
                    <a:pt x="1412341" y="129286"/>
                  </a:lnTo>
                  <a:lnTo>
                    <a:pt x="1413179" y="112903"/>
                  </a:lnTo>
                  <a:lnTo>
                    <a:pt x="1425816" y="74955"/>
                  </a:lnTo>
                  <a:lnTo>
                    <a:pt x="1463332" y="55257"/>
                  </a:lnTo>
                  <a:lnTo>
                    <a:pt x="1471129" y="55537"/>
                  </a:lnTo>
                  <a:lnTo>
                    <a:pt x="1513738" y="67500"/>
                  </a:lnTo>
                  <a:lnTo>
                    <a:pt x="1520647" y="70612"/>
                  </a:lnTo>
                  <a:lnTo>
                    <a:pt x="1526616" y="55257"/>
                  </a:lnTo>
                  <a:lnTo>
                    <a:pt x="1541284" y="17564"/>
                  </a:lnTo>
                  <a:close/>
                </a:path>
              </a:pathLst>
            </a:custGeom>
            <a:solidFill>
              <a:srgbClr val="FFFFFF"/>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17" name="Google Shape;217;p37"/>
          <p:cNvSpPr txBox="1">
            <a:spLocks noGrp="1"/>
          </p:cNvSpPr>
          <p:nvPr>
            <p:ph type="title"/>
          </p:nvPr>
        </p:nvSpPr>
        <p:spPr>
          <a:xfrm>
            <a:off x="11612880" y="4937760"/>
            <a:ext cx="6400800" cy="4219938"/>
          </a:xfrm>
          <a:prstGeom prst="rect">
            <a:avLst/>
          </a:prstGeom>
          <a:noFill/>
          <a:ln>
            <a:noFill/>
          </a:ln>
        </p:spPr>
        <p:txBody>
          <a:bodyPr spcFirstLastPara="1" wrap="square" lIns="91425" tIns="45700" rIns="91425" bIns="45700" anchor="ctr" anchorCtr="0">
            <a:normAutofit/>
          </a:bodyPr>
          <a:lstStyle>
            <a:lvl1pPr lvl="0" algn="r">
              <a:lnSpc>
                <a:spcPct val="130000"/>
              </a:lnSpc>
              <a:spcBef>
                <a:spcPts val="0"/>
              </a:spcBef>
              <a:spcAft>
                <a:spcPts val="0"/>
              </a:spcAft>
              <a:buClr>
                <a:schemeClr val="lt1"/>
              </a:buClr>
              <a:buSzPts val="5400"/>
              <a:buFont typeface="Raleway"/>
              <a:buNone/>
              <a:defRPr sz="54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218"/>
        <p:cNvGrpSpPr/>
        <p:nvPr/>
      </p:nvGrpSpPr>
      <p:grpSpPr>
        <a:xfrm>
          <a:off x="0" y="0"/>
          <a:ext cx="0" cy="0"/>
          <a:chOff x="0" y="0"/>
          <a:chExt cx="0" cy="0"/>
        </a:xfrm>
      </p:grpSpPr>
      <p:sp>
        <p:nvSpPr>
          <p:cNvPr id="219" name="Google Shape;219;p38"/>
          <p:cNvSpPr>
            <a:spLocks noGrp="1"/>
          </p:cNvSpPr>
          <p:nvPr>
            <p:ph type="pic" idx="2"/>
          </p:nvPr>
        </p:nvSpPr>
        <p:spPr>
          <a:xfrm>
            <a:off x="492582" y="1642148"/>
            <a:ext cx="8915438" cy="3773203"/>
          </a:xfrm>
          <a:prstGeom prst="round2DiagRect">
            <a:avLst>
              <a:gd name="adj1" fmla="val 37439"/>
              <a:gd name="adj2" fmla="val 0"/>
            </a:avLst>
          </a:prstGeom>
          <a:noFill/>
          <a:ln>
            <a:noFill/>
          </a:ln>
        </p:spPr>
      </p:sp>
      <p:sp>
        <p:nvSpPr>
          <p:cNvPr id="220" name="Google Shape;220;p38"/>
          <p:cNvSpPr>
            <a:spLocks noGrp="1"/>
          </p:cNvSpPr>
          <p:nvPr>
            <p:ph type="pic" idx="3"/>
          </p:nvPr>
        </p:nvSpPr>
        <p:spPr>
          <a:xfrm>
            <a:off x="10010929" y="1671563"/>
            <a:ext cx="8915438" cy="3773203"/>
          </a:xfrm>
          <a:prstGeom prst="round2DiagRect">
            <a:avLst>
              <a:gd name="adj1" fmla="val 37439"/>
              <a:gd name="adj2" fmla="val 0"/>
            </a:avLst>
          </a:prstGeom>
          <a:noFill/>
          <a:ln>
            <a:noFill/>
          </a:ln>
        </p:spPr>
      </p:sp>
      <p:sp>
        <p:nvSpPr>
          <p:cNvPr id="221" name="Google Shape;221;p38"/>
          <p:cNvSpPr txBox="1">
            <a:spLocks noGrp="1"/>
          </p:cNvSpPr>
          <p:nvPr>
            <p:ph type="title"/>
          </p:nvPr>
        </p:nvSpPr>
        <p:spPr>
          <a:xfrm>
            <a:off x="1338263" y="7934717"/>
            <a:ext cx="16800512" cy="115316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3F3E40"/>
              </a:buClr>
              <a:buSzPts val="6000"/>
              <a:buFont typeface="Raleway"/>
              <a:buNone/>
              <a:defRPr sz="6000" b="1">
                <a:solidFill>
                  <a:srgbClr val="3F3E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2" name="Google Shape;222;p38"/>
          <p:cNvSpPr/>
          <p:nvPr/>
        </p:nvSpPr>
        <p:spPr>
          <a:xfrm>
            <a:off x="5878737" y="10280748"/>
            <a:ext cx="13598300" cy="64007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48_Title Slide">
  <p:cSld name="48_Title Slide">
    <p:spTree>
      <p:nvGrpSpPr>
        <p:cNvPr id="1" name="Shape 223"/>
        <p:cNvGrpSpPr/>
        <p:nvPr/>
      </p:nvGrpSpPr>
      <p:grpSpPr>
        <a:xfrm>
          <a:off x="0" y="0"/>
          <a:ext cx="0" cy="0"/>
          <a:chOff x="0" y="0"/>
          <a:chExt cx="0" cy="0"/>
        </a:xfrm>
      </p:grpSpPr>
      <p:sp>
        <p:nvSpPr>
          <p:cNvPr id="224" name="Google Shape;224;p39"/>
          <p:cNvSpPr>
            <a:spLocks noGrp="1"/>
          </p:cNvSpPr>
          <p:nvPr>
            <p:ph type="pic" idx="2"/>
          </p:nvPr>
        </p:nvSpPr>
        <p:spPr>
          <a:xfrm>
            <a:off x="3" y="2"/>
            <a:ext cx="19477036" cy="10972798"/>
          </a:xfrm>
          <a:prstGeom prst="rect">
            <a:avLst/>
          </a:prstGeom>
          <a:solidFill>
            <a:srgbClr val="F2F2F2">
              <a:alpha val="14901"/>
            </a:srgbClr>
          </a:solid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35_Title Slide">
  <p:cSld name="35_Title Slide">
    <p:spTree>
      <p:nvGrpSpPr>
        <p:cNvPr id="1" name="Shape 225"/>
        <p:cNvGrpSpPr/>
        <p:nvPr/>
      </p:nvGrpSpPr>
      <p:grpSpPr>
        <a:xfrm>
          <a:off x="0" y="0"/>
          <a:ext cx="0" cy="0"/>
          <a:chOff x="0" y="0"/>
          <a:chExt cx="0" cy="0"/>
        </a:xfrm>
      </p:grpSpPr>
      <p:sp>
        <p:nvSpPr>
          <p:cNvPr id="226" name="Google Shape;226;p40"/>
          <p:cNvSpPr>
            <a:spLocks noGrp="1"/>
          </p:cNvSpPr>
          <p:nvPr>
            <p:ph type="pic" idx="2"/>
          </p:nvPr>
        </p:nvSpPr>
        <p:spPr>
          <a:xfrm>
            <a:off x="-2" y="0"/>
            <a:ext cx="19477037" cy="10972800"/>
          </a:xfrm>
          <a:prstGeom prst="rect">
            <a:avLst/>
          </a:prstGeom>
          <a:noFill/>
          <a:ln>
            <a:noFill/>
          </a:ln>
        </p:spPr>
      </p:sp>
      <p:sp>
        <p:nvSpPr>
          <p:cNvPr id="227" name="Google Shape;227;p40"/>
          <p:cNvSpPr>
            <a:spLocks noGrp="1"/>
          </p:cNvSpPr>
          <p:nvPr>
            <p:ph type="pic" idx="3"/>
          </p:nvPr>
        </p:nvSpPr>
        <p:spPr>
          <a:xfrm>
            <a:off x="0" y="-29393"/>
            <a:ext cx="19477036" cy="10972800"/>
          </a:xfrm>
          <a:prstGeom prst="rect">
            <a:avLst/>
          </a:prstGeom>
          <a:solidFill>
            <a:srgbClr val="F2F2F2">
              <a:alpha val="14901"/>
            </a:srgbClr>
          </a:solidFill>
          <a:ln>
            <a:noFill/>
          </a:ln>
        </p:spPr>
      </p:sp>
      <p:sp>
        <p:nvSpPr>
          <p:cNvPr id="228" name="Google Shape;228;p40"/>
          <p:cNvSpPr txBox="1">
            <a:spLocks noGrp="1"/>
          </p:cNvSpPr>
          <p:nvPr>
            <p:ph type="title"/>
          </p:nvPr>
        </p:nvSpPr>
        <p:spPr>
          <a:xfrm>
            <a:off x="6910709" y="6653153"/>
            <a:ext cx="11640312" cy="2514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6600"/>
              <a:buFont typeface="Raleway"/>
              <a:buNone/>
              <a:defRPr sz="6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6_Custom Layout">
  <p:cSld name="36_Custom Layout">
    <p:spTree>
      <p:nvGrpSpPr>
        <p:cNvPr id="1" name="Shape 229"/>
        <p:cNvGrpSpPr/>
        <p:nvPr/>
      </p:nvGrpSpPr>
      <p:grpSpPr>
        <a:xfrm>
          <a:off x="0" y="0"/>
          <a:ext cx="0" cy="0"/>
          <a:chOff x="0" y="0"/>
          <a:chExt cx="0" cy="0"/>
        </a:xfrm>
      </p:grpSpPr>
      <p:sp>
        <p:nvSpPr>
          <p:cNvPr id="230" name="Google Shape;230;p41"/>
          <p:cNvSpPr>
            <a:spLocks noGrp="1"/>
          </p:cNvSpPr>
          <p:nvPr>
            <p:ph type="pic" idx="2"/>
          </p:nvPr>
        </p:nvSpPr>
        <p:spPr>
          <a:xfrm>
            <a:off x="0" y="0"/>
            <a:ext cx="19477037" cy="10972800"/>
          </a:xfrm>
          <a:prstGeom prst="rect">
            <a:avLst/>
          </a:prstGeom>
          <a:noFill/>
          <a:ln>
            <a:noFill/>
          </a:ln>
        </p:spPr>
      </p:sp>
      <p:sp>
        <p:nvSpPr>
          <p:cNvPr id="231" name="Google Shape;231;p41"/>
          <p:cNvSpPr txBox="1">
            <a:spLocks noGrp="1"/>
          </p:cNvSpPr>
          <p:nvPr>
            <p:ph type="title"/>
          </p:nvPr>
        </p:nvSpPr>
        <p:spPr>
          <a:xfrm>
            <a:off x="12682827" y="6148098"/>
            <a:ext cx="5486400" cy="2532888"/>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lt1"/>
              </a:buClr>
              <a:buSzPts val="6600"/>
              <a:buFont typeface="Raleway"/>
              <a:buNone/>
              <a:defRPr sz="66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2" name="Google Shape;232;p4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09_Custom Layout">
  <p:cSld name="109_Custom Layout">
    <p:spTree>
      <p:nvGrpSpPr>
        <p:cNvPr id="1" name="Shape 233"/>
        <p:cNvGrpSpPr/>
        <p:nvPr/>
      </p:nvGrpSpPr>
      <p:grpSpPr>
        <a:xfrm>
          <a:off x="0" y="0"/>
          <a:ext cx="0" cy="0"/>
          <a:chOff x="0" y="0"/>
          <a:chExt cx="0" cy="0"/>
        </a:xfrm>
      </p:grpSpPr>
      <p:sp>
        <p:nvSpPr>
          <p:cNvPr id="234" name="Google Shape;234;p42"/>
          <p:cNvSpPr/>
          <p:nvPr/>
        </p:nvSpPr>
        <p:spPr>
          <a:xfrm flipH="1">
            <a:off x="0" y="23049"/>
            <a:ext cx="19477038" cy="8001000"/>
          </a:xfrm>
          <a:prstGeom prst="flowChartDocumen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35" name="Google Shape;235;p42"/>
          <p:cNvSpPr>
            <a:spLocks noGrp="1"/>
          </p:cNvSpPr>
          <p:nvPr>
            <p:ph type="pic" idx="2"/>
          </p:nvPr>
        </p:nvSpPr>
        <p:spPr>
          <a:xfrm>
            <a:off x="0" y="0"/>
            <a:ext cx="19480272" cy="8001000"/>
          </a:xfrm>
          <a:prstGeom prst="rect">
            <a:avLst/>
          </a:prstGeom>
          <a:noFill/>
          <a:ln>
            <a:noFill/>
          </a:ln>
        </p:spPr>
      </p:sp>
      <p:sp>
        <p:nvSpPr>
          <p:cNvPr id="236" name="Google Shape;236;p42"/>
          <p:cNvSpPr txBox="1">
            <a:spLocks noGrp="1"/>
          </p:cNvSpPr>
          <p:nvPr>
            <p:ph type="title"/>
          </p:nvPr>
        </p:nvSpPr>
        <p:spPr>
          <a:xfrm>
            <a:off x="2423319" y="8047168"/>
            <a:ext cx="14630400" cy="9144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7F7F7F"/>
              </a:buClr>
              <a:buSzPts val="6600"/>
              <a:buFont typeface="Raleway"/>
              <a:buNone/>
              <a:defRPr sz="6600" b="0">
                <a:solidFill>
                  <a:srgbClr val="7F7F7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7" name="Google Shape;237;p42"/>
          <p:cNvSpPr txBox="1">
            <a:spLocks noGrp="1"/>
          </p:cNvSpPr>
          <p:nvPr>
            <p:ph type="body" idx="1"/>
          </p:nvPr>
        </p:nvSpPr>
        <p:spPr>
          <a:xfrm>
            <a:off x="4846479" y="9055591"/>
            <a:ext cx="9784080" cy="64008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rgbClr val="7F7F7F"/>
              </a:buClr>
              <a:buSzPts val="4400"/>
              <a:buFont typeface="Quattrocento Sans"/>
              <a:buNone/>
              <a:defRPr sz="4400">
                <a:solidFill>
                  <a:srgbClr val="7F7F7F"/>
                </a:solidFill>
              </a:defRPr>
            </a:lvl1pPr>
            <a:lvl2pPr marL="914400" lvl="1" indent="-228600" algn="ctr">
              <a:lnSpc>
                <a:spcPct val="90000"/>
              </a:lnSpc>
              <a:spcBef>
                <a:spcPts val="799"/>
              </a:spcBef>
              <a:spcAft>
                <a:spcPts val="0"/>
              </a:spcAft>
              <a:buClr>
                <a:srgbClr val="7F7F7F"/>
              </a:buClr>
              <a:buSzPts val="3600"/>
              <a:buFont typeface="Quattrocento Sans"/>
              <a:buNone/>
              <a:defRPr sz="3600">
                <a:solidFill>
                  <a:srgbClr val="7F7F7F"/>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238" name="Google Shape;238;p42"/>
          <p:cNvPicPr preferRelativeResize="0"/>
          <p:nvPr/>
        </p:nvPicPr>
        <p:blipFill rotWithShape="1">
          <a:blip r:embed="rId2">
            <a:alphaModFix/>
          </a:blip>
          <a:srcRect/>
          <a:stretch/>
        </p:blipFill>
        <p:spPr>
          <a:xfrm>
            <a:off x="12399537" y="6028909"/>
            <a:ext cx="3294165" cy="192024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4_Title Slide">
  <p:cSld name="14_Title Slide">
    <p:spTree>
      <p:nvGrpSpPr>
        <p:cNvPr id="1" name="Shape 239"/>
        <p:cNvGrpSpPr/>
        <p:nvPr/>
      </p:nvGrpSpPr>
      <p:grpSpPr>
        <a:xfrm>
          <a:off x="0" y="0"/>
          <a:ext cx="0" cy="0"/>
          <a:chOff x="0" y="0"/>
          <a:chExt cx="0" cy="0"/>
        </a:xfrm>
      </p:grpSpPr>
      <p:sp>
        <p:nvSpPr>
          <p:cNvPr id="240" name="Google Shape;240;p43"/>
          <p:cNvSpPr/>
          <p:nvPr/>
        </p:nvSpPr>
        <p:spPr>
          <a:xfrm>
            <a:off x="11103429" y="3474720"/>
            <a:ext cx="8399735" cy="7498080"/>
          </a:xfrm>
          <a:custGeom>
            <a:avLst/>
            <a:gdLst/>
            <a:ahLst/>
            <a:cxnLst/>
            <a:rect l="l" t="t" r="r" b="b"/>
            <a:pathLst>
              <a:path w="8399735" h="7498080" extrusionOk="0">
                <a:moveTo>
                  <a:pt x="0" y="7498080"/>
                </a:moveTo>
                <a:cubicBezTo>
                  <a:pt x="2451569" y="7428412"/>
                  <a:pt x="7149949" y="4929052"/>
                  <a:pt x="8399735" y="0"/>
                </a:cubicBezTo>
                <a:cubicBezTo>
                  <a:pt x="8391026" y="2499360"/>
                  <a:pt x="8382318" y="4998720"/>
                  <a:pt x="8373609" y="7498080"/>
                </a:cubicBezTo>
                <a:lnTo>
                  <a:pt x="0" y="7498080"/>
                </a:lnTo>
                <a:close/>
              </a:path>
            </a:pathLst>
          </a:custGeom>
          <a:solidFill>
            <a:srgbClr val="01128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41" name="Google Shape;241;p43"/>
          <p:cNvSpPr txBox="1">
            <a:spLocks noGrp="1"/>
          </p:cNvSpPr>
          <p:nvPr>
            <p:ph type="title"/>
          </p:nvPr>
        </p:nvSpPr>
        <p:spPr>
          <a:xfrm>
            <a:off x="878026" y="4332187"/>
            <a:ext cx="7300774" cy="3401568"/>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2993C4"/>
              </a:buClr>
              <a:buSzPts val="7200"/>
              <a:buFont typeface="Raleway"/>
              <a:buNone/>
              <a:defRPr sz="7200" b="1">
                <a:solidFill>
                  <a:srgbClr val="2993C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2" name="Google Shape;242;p43"/>
          <p:cNvSpPr>
            <a:spLocks noGrp="1"/>
          </p:cNvSpPr>
          <p:nvPr>
            <p:ph type="pic" idx="2"/>
          </p:nvPr>
        </p:nvSpPr>
        <p:spPr>
          <a:xfrm>
            <a:off x="1087032" y="0"/>
            <a:ext cx="18390006" cy="10972800"/>
          </a:xfrm>
          <a:prstGeom prst="rect">
            <a:avLst/>
          </a:prstGeom>
          <a:noFill/>
          <a:ln>
            <a:noFill/>
          </a:ln>
          <a:effectLst>
            <a:outerShdw blurRad="50800" dist="38100" dir="10800000" algn="r" rotWithShape="0">
              <a:srgbClr val="000000">
                <a:alpha val="40000"/>
              </a:srgbClr>
            </a:outerShdw>
          </a:effectLst>
        </p:spPr>
      </p:sp>
      <p:pic>
        <p:nvPicPr>
          <p:cNvPr id="243" name="Google Shape;243;p43"/>
          <p:cNvPicPr preferRelativeResize="0"/>
          <p:nvPr/>
        </p:nvPicPr>
        <p:blipFill rotWithShape="1">
          <a:blip r:embed="rId2">
            <a:alphaModFix/>
          </a:blip>
          <a:srcRect/>
          <a:stretch/>
        </p:blipFill>
        <p:spPr>
          <a:xfrm>
            <a:off x="878026" y="2758732"/>
            <a:ext cx="3797807" cy="162763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8_Title Slide">
  <p:cSld name="18_Title Slide">
    <p:spTree>
      <p:nvGrpSpPr>
        <p:cNvPr id="1" name="Shape 21"/>
        <p:cNvGrpSpPr/>
        <p:nvPr/>
      </p:nvGrpSpPr>
      <p:grpSpPr>
        <a:xfrm>
          <a:off x="0" y="0"/>
          <a:ext cx="0" cy="0"/>
          <a:chOff x="0" y="0"/>
          <a:chExt cx="0" cy="0"/>
        </a:xfrm>
      </p:grpSpPr>
      <p:sp>
        <p:nvSpPr>
          <p:cNvPr id="22" name="Google Shape;22;p19"/>
          <p:cNvSpPr/>
          <p:nvPr/>
        </p:nvSpPr>
        <p:spPr>
          <a:xfrm>
            <a:off x="10917382" y="1371600"/>
            <a:ext cx="8559655" cy="9633373"/>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rgbClr val="BFBFBF"/>
              </a:gs>
            </a:gsLst>
            <a:lin ang="270000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 name="Google Shape;23;p19"/>
          <p:cNvSpPr>
            <a:spLocks noGrp="1"/>
          </p:cNvSpPr>
          <p:nvPr>
            <p:ph type="pic" idx="2"/>
          </p:nvPr>
        </p:nvSpPr>
        <p:spPr>
          <a:xfrm>
            <a:off x="858982" y="1854837"/>
            <a:ext cx="16939350" cy="7236912"/>
          </a:xfrm>
          <a:prstGeom prst="round2DiagRect">
            <a:avLst>
              <a:gd name="adj1" fmla="val 16667"/>
              <a:gd name="adj2" fmla="val 0"/>
            </a:avLst>
          </a:prstGeom>
          <a:noFill/>
          <a:ln>
            <a:noFill/>
          </a:ln>
        </p:spPr>
      </p:sp>
      <p:pic>
        <p:nvPicPr>
          <p:cNvPr id="24" name="Google Shape;24;p19"/>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25" name="Google Shape;25;p19"/>
          <p:cNvSpPr txBox="1">
            <a:spLocks noGrp="1"/>
          </p:cNvSpPr>
          <p:nvPr>
            <p:ph type="title"/>
          </p:nvPr>
        </p:nvSpPr>
        <p:spPr>
          <a:xfrm>
            <a:off x="12683016" y="2159787"/>
            <a:ext cx="5872434" cy="15696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800"/>
              <a:buFont typeface="Raleway"/>
              <a:buNone/>
              <a:defRPr sz="48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19"/>
          <p:cNvSpPr txBox="1">
            <a:spLocks noGrp="1"/>
          </p:cNvSpPr>
          <p:nvPr>
            <p:ph type="body" idx="1"/>
          </p:nvPr>
        </p:nvSpPr>
        <p:spPr>
          <a:xfrm>
            <a:off x="12683016" y="3983932"/>
            <a:ext cx="5872434" cy="2105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F2F2F2"/>
              </a:buClr>
              <a:buSzPts val="2800"/>
              <a:buFont typeface="Quattrocento Sans"/>
              <a:buNone/>
              <a:defRPr sz="2800">
                <a:solidFill>
                  <a:srgbClr val="F2F2F2"/>
                </a:solidFill>
              </a:defRPr>
            </a:lvl1pPr>
            <a:lvl2pPr marL="914400" lvl="1" indent="-228600" algn="l">
              <a:lnSpc>
                <a:spcPct val="90000"/>
              </a:lnSpc>
              <a:spcBef>
                <a:spcPts val="799"/>
              </a:spcBef>
              <a:spcAft>
                <a:spcPts val="0"/>
              </a:spcAft>
              <a:buClr>
                <a:srgbClr val="F2F2F2"/>
              </a:buClr>
              <a:buSzPts val="2800"/>
              <a:buFont typeface="Quattrocento Sans"/>
              <a:buNone/>
              <a:defRPr sz="2800">
                <a:solidFill>
                  <a:srgbClr val="F2F2F2"/>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27" name="Google Shape;27;p19"/>
          <p:cNvPicPr preferRelativeResize="0"/>
          <p:nvPr/>
        </p:nvPicPr>
        <p:blipFill rotWithShape="1">
          <a:blip r:embed="rId3">
            <a:alphaModFix/>
          </a:blip>
          <a:srcRect/>
          <a:stretch/>
        </p:blipFill>
        <p:spPr>
          <a:xfrm>
            <a:off x="721590" y="244293"/>
            <a:ext cx="2196110" cy="1280160"/>
          </a:xfrm>
          <a:prstGeom prst="rect">
            <a:avLst/>
          </a:prstGeom>
          <a:noFill/>
          <a:ln>
            <a:noFill/>
          </a:ln>
        </p:spPr>
      </p:pic>
      <p:sp>
        <p:nvSpPr>
          <p:cNvPr id="28" name="Google Shape;28;p1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244"/>
        <p:cNvGrpSpPr/>
        <p:nvPr/>
      </p:nvGrpSpPr>
      <p:grpSpPr>
        <a:xfrm>
          <a:off x="0" y="0"/>
          <a:ext cx="0" cy="0"/>
          <a:chOff x="0" y="0"/>
          <a:chExt cx="0" cy="0"/>
        </a:xfrm>
      </p:grpSpPr>
      <p:sp>
        <p:nvSpPr>
          <p:cNvPr id="245" name="Google Shape;245;p44"/>
          <p:cNvSpPr/>
          <p:nvPr/>
        </p:nvSpPr>
        <p:spPr>
          <a:xfrm>
            <a:off x="10917382" y="1371600"/>
            <a:ext cx="8559655" cy="9633373"/>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rgbClr val="BFBFBF"/>
              </a:gs>
            </a:gsLst>
            <a:lin ang="270000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6" name="Google Shape;246;p44"/>
          <p:cNvSpPr>
            <a:spLocks noGrp="1"/>
          </p:cNvSpPr>
          <p:nvPr>
            <p:ph type="pic" idx="2"/>
          </p:nvPr>
        </p:nvSpPr>
        <p:spPr>
          <a:xfrm>
            <a:off x="858982" y="1854837"/>
            <a:ext cx="16939350" cy="7236912"/>
          </a:xfrm>
          <a:prstGeom prst="round2DiagRect">
            <a:avLst>
              <a:gd name="adj1" fmla="val 16667"/>
              <a:gd name="adj2" fmla="val 0"/>
            </a:avLst>
          </a:prstGeom>
          <a:noFill/>
          <a:ln>
            <a:noFill/>
          </a:ln>
        </p:spPr>
      </p:sp>
      <p:sp>
        <p:nvSpPr>
          <p:cNvPr id="247" name="Google Shape;247;p44"/>
          <p:cNvSpPr txBox="1">
            <a:spLocks noGrp="1"/>
          </p:cNvSpPr>
          <p:nvPr>
            <p:ph type="title"/>
          </p:nvPr>
        </p:nvSpPr>
        <p:spPr>
          <a:xfrm>
            <a:off x="1988127" y="2712993"/>
            <a:ext cx="5872434" cy="69251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2F2F2"/>
              </a:buClr>
              <a:buSzPts val="4400"/>
              <a:buFont typeface="Raleway"/>
              <a:buNone/>
              <a:defRPr sz="4400">
                <a:solidFill>
                  <a:srgbClr val="F2F2F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8" name="Google Shape;248;p44"/>
          <p:cNvSpPr txBox="1">
            <a:spLocks noGrp="1"/>
          </p:cNvSpPr>
          <p:nvPr>
            <p:ph type="body" idx="1"/>
          </p:nvPr>
        </p:nvSpPr>
        <p:spPr>
          <a:xfrm>
            <a:off x="1988127" y="3704235"/>
            <a:ext cx="5872434" cy="4864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F2F2F2"/>
              </a:buClr>
              <a:buSzPts val="2400"/>
              <a:buFont typeface="Quattrocento Sans"/>
              <a:buNone/>
              <a:defRPr sz="2400">
                <a:solidFill>
                  <a:srgbClr val="F2F2F2"/>
                </a:solidFill>
              </a:defRPr>
            </a:lvl1pPr>
            <a:lvl2pPr marL="914400" lvl="1" indent="-228600" algn="l">
              <a:lnSpc>
                <a:spcPct val="90000"/>
              </a:lnSpc>
              <a:spcBef>
                <a:spcPts val="799"/>
              </a:spcBef>
              <a:spcAft>
                <a:spcPts val="0"/>
              </a:spcAft>
              <a:buClr>
                <a:srgbClr val="F2F2F2"/>
              </a:buClr>
              <a:buSzPts val="2400"/>
              <a:buFont typeface="Quattrocento Sans"/>
              <a:buNone/>
              <a:defRPr sz="2400">
                <a:solidFill>
                  <a:srgbClr val="F2F2F2"/>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249" name="Google Shape;249;p44"/>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250" name="Google Shape;250;p4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9_Title Slide">
  <p:cSld name="19_Title Slide">
    <p:spTree>
      <p:nvGrpSpPr>
        <p:cNvPr id="1" name="Shape 251"/>
        <p:cNvGrpSpPr/>
        <p:nvPr/>
      </p:nvGrpSpPr>
      <p:grpSpPr>
        <a:xfrm>
          <a:off x="0" y="0"/>
          <a:ext cx="0" cy="0"/>
          <a:chOff x="0" y="0"/>
          <a:chExt cx="0" cy="0"/>
        </a:xfrm>
      </p:grpSpPr>
      <p:sp>
        <p:nvSpPr>
          <p:cNvPr id="252" name="Google Shape;252;p45"/>
          <p:cNvSpPr>
            <a:spLocks noGrp="1"/>
          </p:cNvSpPr>
          <p:nvPr>
            <p:ph type="pic" idx="2"/>
          </p:nvPr>
        </p:nvSpPr>
        <p:spPr>
          <a:xfrm>
            <a:off x="1087032" y="0"/>
            <a:ext cx="18390006" cy="10972800"/>
          </a:xfrm>
          <a:prstGeom prst="rect">
            <a:avLst/>
          </a:prstGeom>
          <a:noFill/>
          <a:ln>
            <a:noFill/>
          </a:ln>
        </p:spPr>
      </p:sp>
      <p:sp>
        <p:nvSpPr>
          <p:cNvPr id="253" name="Google Shape;253;p45"/>
          <p:cNvSpPr txBox="1">
            <a:spLocks noGrp="1"/>
          </p:cNvSpPr>
          <p:nvPr>
            <p:ph type="title"/>
          </p:nvPr>
        </p:nvSpPr>
        <p:spPr>
          <a:xfrm>
            <a:off x="913879" y="1802675"/>
            <a:ext cx="8824640" cy="193086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Raleway"/>
              <a:buNone/>
              <a:defRPr sz="54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4" name="Google Shape;254;p45"/>
          <p:cNvSpPr txBox="1">
            <a:spLocks noGrp="1"/>
          </p:cNvSpPr>
          <p:nvPr>
            <p:ph type="body" idx="1"/>
          </p:nvPr>
        </p:nvSpPr>
        <p:spPr>
          <a:xfrm>
            <a:off x="913879" y="4000828"/>
            <a:ext cx="8151744" cy="2105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rgbClr val="7F7F7F"/>
              </a:buClr>
              <a:buSzPts val="2000"/>
              <a:buFont typeface="Quattrocento Sans"/>
              <a:buNone/>
              <a:defRPr sz="2000">
                <a:solidFill>
                  <a:srgbClr val="7F7F7F"/>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55" name="Google Shape;255;p45"/>
          <p:cNvSpPr txBox="1">
            <a:spLocks noGrp="1"/>
          </p:cNvSpPr>
          <p:nvPr>
            <p:ph type="body" idx="3"/>
          </p:nvPr>
        </p:nvSpPr>
        <p:spPr>
          <a:xfrm>
            <a:off x="913879" y="6373543"/>
            <a:ext cx="5852681" cy="2105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rgbClr val="7F7F7F"/>
              </a:buClr>
              <a:buSzPts val="2000"/>
              <a:buFont typeface="Quattrocento Sans"/>
              <a:buNone/>
              <a:defRPr sz="2000">
                <a:solidFill>
                  <a:srgbClr val="7F7F7F"/>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56" name="Google Shape;256;p45"/>
          <p:cNvSpPr/>
          <p:nvPr/>
        </p:nvSpPr>
        <p:spPr>
          <a:xfrm rot="10800000" flipH="1">
            <a:off x="-15239" y="-12952"/>
            <a:ext cx="3803468" cy="2697190"/>
          </a:xfrm>
          <a:custGeom>
            <a:avLst/>
            <a:gdLst/>
            <a:ahLst/>
            <a:cxnLst/>
            <a:rect l="l" t="t" r="r" b="b"/>
            <a:pathLst>
              <a:path w="4621801" h="4631443" extrusionOk="0">
                <a:moveTo>
                  <a:pt x="6428" y="0"/>
                </a:moveTo>
                <a:cubicBezTo>
                  <a:pt x="1232339" y="0"/>
                  <a:pt x="2407885" y="487718"/>
                  <a:pt x="3273738" y="1355564"/>
                </a:cubicBezTo>
                <a:cubicBezTo>
                  <a:pt x="4139592" y="2223409"/>
                  <a:pt x="4624607" y="3400073"/>
                  <a:pt x="4621789" y="4625981"/>
                </a:cubicBezTo>
                <a:lnTo>
                  <a:pt x="0" y="4631443"/>
                </a:lnTo>
                <a:cubicBezTo>
                  <a:pt x="0" y="3092985"/>
                  <a:pt x="6428" y="1538458"/>
                  <a:pt x="6428" y="0"/>
                </a:cubicBezTo>
                <a:close/>
              </a:path>
            </a:pathLst>
          </a:custGeom>
          <a:gradFill>
            <a:gsLst>
              <a:gs pos="0">
                <a:schemeClr val="accent3"/>
              </a:gs>
              <a:gs pos="1000">
                <a:schemeClr val="accent3"/>
              </a:gs>
              <a:gs pos="100000">
                <a:srgbClr val="BFBFBF"/>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257" name="Google Shape;257;p45"/>
          <p:cNvPicPr preferRelativeResize="0"/>
          <p:nvPr/>
        </p:nvPicPr>
        <p:blipFill rotWithShape="1">
          <a:blip r:embed="rId2">
            <a:alphaModFix/>
          </a:blip>
          <a:srcRect/>
          <a:stretch/>
        </p:blipFill>
        <p:spPr>
          <a:xfrm>
            <a:off x="465898" y="244293"/>
            <a:ext cx="2196110" cy="1280160"/>
          </a:xfrm>
          <a:prstGeom prst="rect">
            <a:avLst/>
          </a:prstGeom>
          <a:noFill/>
          <a:ln>
            <a:noFill/>
          </a:ln>
        </p:spPr>
      </p:pic>
      <p:sp>
        <p:nvSpPr>
          <p:cNvPr id="258" name="Google Shape;258;p45"/>
          <p:cNvSpPr/>
          <p:nvPr/>
        </p:nvSpPr>
        <p:spPr>
          <a:xfrm>
            <a:off x="9750946" y="1371600"/>
            <a:ext cx="9726091" cy="9633373"/>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rgbClr val="BFBFBF"/>
              </a:gs>
            </a:gsLst>
            <a:lin ang="270000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9" name="Google Shape;259;p4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260"/>
        <p:cNvGrpSpPr/>
        <p:nvPr/>
      </p:nvGrpSpPr>
      <p:grpSpPr>
        <a:xfrm>
          <a:off x="0" y="0"/>
          <a:ext cx="0" cy="0"/>
          <a:chOff x="0" y="0"/>
          <a:chExt cx="0" cy="0"/>
        </a:xfrm>
      </p:grpSpPr>
      <p:sp>
        <p:nvSpPr>
          <p:cNvPr id="261" name="Google Shape;261;p46"/>
          <p:cNvSpPr>
            <a:spLocks noGrp="1"/>
          </p:cNvSpPr>
          <p:nvPr>
            <p:ph type="pic" idx="2"/>
          </p:nvPr>
        </p:nvSpPr>
        <p:spPr>
          <a:xfrm>
            <a:off x="11614882" y="-12952"/>
            <a:ext cx="7862155" cy="7878557"/>
          </a:xfrm>
          <a:prstGeom prst="rect">
            <a:avLst/>
          </a:prstGeom>
          <a:noFill/>
          <a:ln>
            <a:noFill/>
          </a:ln>
        </p:spPr>
      </p:sp>
      <p:sp>
        <p:nvSpPr>
          <p:cNvPr id="262" name="Google Shape;262;p4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263"/>
        <p:cNvGrpSpPr/>
        <p:nvPr/>
      </p:nvGrpSpPr>
      <p:grpSpPr>
        <a:xfrm>
          <a:off x="0" y="0"/>
          <a:ext cx="0" cy="0"/>
          <a:chOff x="0" y="0"/>
          <a:chExt cx="0" cy="0"/>
        </a:xfrm>
      </p:grpSpPr>
      <p:sp>
        <p:nvSpPr>
          <p:cNvPr id="264" name="Google Shape;264;p47"/>
          <p:cNvSpPr>
            <a:spLocks noGrp="1"/>
          </p:cNvSpPr>
          <p:nvPr>
            <p:ph type="pic" idx="2"/>
          </p:nvPr>
        </p:nvSpPr>
        <p:spPr>
          <a:xfrm>
            <a:off x="12392244" y="2926081"/>
            <a:ext cx="7084794" cy="8046720"/>
          </a:xfrm>
          <a:prstGeom prst="rect">
            <a:avLst/>
          </a:prstGeom>
          <a:noFill/>
          <a:ln>
            <a:no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265"/>
        <p:cNvGrpSpPr/>
        <p:nvPr/>
      </p:nvGrpSpPr>
      <p:grpSpPr>
        <a:xfrm>
          <a:off x="0" y="0"/>
          <a:ext cx="0" cy="0"/>
          <a:chOff x="0" y="0"/>
          <a:chExt cx="0" cy="0"/>
        </a:xfrm>
      </p:grpSpPr>
      <p:sp>
        <p:nvSpPr>
          <p:cNvPr id="266" name="Google Shape;266;p48"/>
          <p:cNvSpPr>
            <a:spLocks noGrp="1"/>
          </p:cNvSpPr>
          <p:nvPr>
            <p:ph type="pic" idx="2"/>
          </p:nvPr>
        </p:nvSpPr>
        <p:spPr>
          <a:xfrm>
            <a:off x="11043096" y="-12952"/>
            <a:ext cx="8433942" cy="8451537"/>
          </a:xfrm>
          <a:prstGeom prst="rect">
            <a:avLst/>
          </a:prstGeom>
          <a:noFill/>
          <a:ln>
            <a:noFill/>
          </a:ln>
        </p:spPr>
      </p:sp>
      <p:sp>
        <p:nvSpPr>
          <p:cNvPr id="267" name="Google Shape;267;p4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268"/>
        <p:cNvGrpSpPr/>
        <p:nvPr/>
      </p:nvGrpSpPr>
      <p:grpSpPr>
        <a:xfrm>
          <a:off x="0" y="0"/>
          <a:ext cx="0" cy="0"/>
          <a:chOff x="0" y="0"/>
          <a:chExt cx="0" cy="0"/>
        </a:xfrm>
      </p:grpSpPr>
      <p:grpSp>
        <p:nvGrpSpPr>
          <p:cNvPr id="269" name="Google Shape;269;p49"/>
          <p:cNvGrpSpPr/>
          <p:nvPr/>
        </p:nvGrpSpPr>
        <p:grpSpPr>
          <a:xfrm rot="10800000" flipH="1">
            <a:off x="0" y="4692072"/>
            <a:ext cx="19477038" cy="6280728"/>
            <a:chOff x="0" y="0"/>
            <a:chExt cx="19477038" cy="6280728"/>
          </a:xfrm>
        </p:grpSpPr>
        <p:sp>
          <p:nvSpPr>
            <p:cNvPr id="270" name="Google Shape;270;p49"/>
            <p:cNvSpPr/>
            <p:nvPr/>
          </p:nvSpPr>
          <p:spPr>
            <a:xfrm>
              <a:off x="0" y="0"/>
              <a:ext cx="19477038" cy="6280728"/>
            </a:xfrm>
            <a:custGeom>
              <a:avLst/>
              <a:gdLst/>
              <a:ahLst/>
              <a:cxnLst/>
              <a:rect l="l" t="t" r="r" b="b"/>
              <a:pathLst>
                <a:path w="19477038" h="6280728" extrusionOk="0">
                  <a:moveTo>
                    <a:pt x="0" y="0"/>
                  </a:moveTo>
                  <a:lnTo>
                    <a:pt x="19477038" y="0"/>
                  </a:lnTo>
                  <a:lnTo>
                    <a:pt x="19477038" y="2641997"/>
                  </a:lnTo>
                  <a:cubicBezTo>
                    <a:pt x="15098614" y="6511331"/>
                    <a:pt x="6817071" y="8386204"/>
                    <a:pt x="0" y="2641997"/>
                  </a:cubicBezTo>
                  <a:close/>
                </a:path>
              </a:pathLst>
            </a:custGeom>
            <a:gradFill>
              <a:gsLst>
                <a:gs pos="0">
                  <a:schemeClr val="accent1"/>
                </a:gs>
                <a:gs pos="100000">
                  <a:srgbClr val="AB1E19"/>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sp>
          <p:nvSpPr>
            <p:cNvPr id="271" name="Google Shape;271;p49"/>
            <p:cNvSpPr/>
            <p:nvPr/>
          </p:nvSpPr>
          <p:spPr>
            <a:xfrm>
              <a:off x="0" y="0"/>
              <a:ext cx="11177018" cy="6264076"/>
            </a:xfrm>
            <a:custGeom>
              <a:avLst/>
              <a:gdLst/>
              <a:ahLst/>
              <a:cxnLst/>
              <a:rect l="l" t="t" r="r" b="b"/>
              <a:pathLst>
                <a:path w="11177018" h="6264076" extrusionOk="0">
                  <a:moveTo>
                    <a:pt x="0" y="0"/>
                  </a:moveTo>
                  <a:lnTo>
                    <a:pt x="11177018" y="0"/>
                  </a:lnTo>
                  <a:lnTo>
                    <a:pt x="11176594" y="18833"/>
                  </a:lnTo>
                  <a:cubicBezTo>
                    <a:pt x="11077743" y="2105199"/>
                    <a:pt x="10412614" y="4114515"/>
                    <a:pt x="9267781" y="5836746"/>
                  </a:cubicBezTo>
                  <a:lnTo>
                    <a:pt x="8968319" y="6264076"/>
                  </a:lnTo>
                  <a:lnTo>
                    <a:pt x="8673509" y="6247527"/>
                  </a:lnTo>
                  <a:cubicBezTo>
                    <a:pt x="5780566" y="6051720"/>
                    <a:pt x="2769436" y="4975581"/>
                    <a:pt x="0" y="2641997"/>
                  </a:cubicBezTo>
                  <a:close/>
                </a:path>
              </a:pathLst>
            </a:custGeom>
            <a:gradFill>
              <a:gsLst>
                <a:gs pos="0">
                  <a:schemeClr val="accent1"/>
                </a:gs>
                <a:gs pos="100000">
                  <a:srgbClr val="AB1E19"/>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sp>
        <p:nvSpPr>
          <p:cNvPr id="272" name="Google Shape;272;p49"/>
          <p:cNvSpPr>
            <a:spLocks noGrp="1"/>
          </p:cNvSpPr>
          <p:nvPr>
            <p:ph type="pic" idx="2"/>
          </p:nvPr>
        </p:nvSpPr>
        <p:spPr>
          <a:xfrm>
            <a:off x="12331337" y="0"/>
            <a:ext cx="7145702" cy="10972800"/>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5_Title Slide">
  <p:cSld name="25_Title Slide">
    <p:spTree>
      <p:nvGrpSpPr>
        <p:cNvPr id="1" name="Shape 273"/>
        <p:cNvGrpSpPr/>
        <p:nvPr/>
      </p:nvGrpSpPr>
      <p:grpSpPr>
        <a:xfrm>
          <a:off x="0" y="0"/>
          <a:ext cx="0" cy="0"/>
          <a:chOff x="0" y="0"/>
          <a:chExt cx="0" cy="0"/>
        </a:xfrm>
      </p:grpSpPr>
      <p:sp>
        <p:nvSpPr>
          <p:cNvPr id="274" name="Google Shape;274;p50"/>
          <p:cNvSpPr/>
          <p:nvPr/>
        </p:nvSpPr>
        <p:spPr>
          <a:xfrm rot="10800000">
            <a:off x="0" y="3385750"/>
            <a:ext cx="8507154" cy="7587049"/>
          </a:xfrm>
          <a:custGeom>
            <a:avLst/>
            <a:gdLst/>
            <a:ahLst/>
            <a:cxnLst/>
            <a:rect l="l" t="t" r="r" b="b"/>
            <a:pathLst>
              <a:path w="7391400" h="6591971" extrusionOk="0">
                <a:moveTo>
                  <a:pt x="4648" y="0"/>
                </a:moveTo>
                <a:lnTo>
                  <a:pt x="7371596" y="0"/>
                </a:lnTo>
                <a:cubicBezTo>
                  <a:pt x="7378197" y="1983551"/>
                  <a:pt x="7384799" y="3967101"/>
                  <a:pt x="7391400" y="5950652"/>
                </a:cubicBezTo>
                <a:cubicBezTo>
                  <a:pt x="6896311" y="6571165"/>
                  <a:pt x="4789466" y="7199770"/>
                  <a:pt x="3529694" y="5465800"/>
                </a:cubicBezTo>
                <a:cubicBezTo>
                  <a:pt x="2910240" y="4101497"/>
                  <a:pt x="3795384" y="3078814"/>
                  <a:pt x="2981550" y="2062229"/>
                </a:cubicBezTo>
                <a:cubicBezTo>
                  <a:pt x="2167716" y="1045644"/>
                  <a:pt x="-116596" y="2394604"/>
                  <a:pt x="4648" y="0"/>
                </a:cubicBezTo>
                <a:close/>
              </a:path>
            </a:pathLst>
          </a:custGeom>
          <a:gradFill>
            <a:gsLst>
              <a:gs pos="0">
                <a:schemeClr val="accent6"/>
              </a:gs>
              <a:gs pos="100000">
                <a:srgbClr val="BFBFB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275" name="Google Shape;275;p50"/>
          <p:cNvPicPr preferRelativeResize="0"/>
          <p:nvPr/>
        </p:nvPicPr>
        <p:blipFill rotWithShape="1">
          <a:blip r:embed="rId2">
            <a:alphaModFix/>
          </a:blip>
          <a:srcRect/>
          <a:stretch/>
        </p:blipFill>
        <p:spPr>
          <a:xfrm rot="-1059671" flipH="1">
            <a:off x="1873001" y="1640851"/>
            <a:ext cx="5009654" cy="8349422"/>
          </a:xfrm>
          <a:prstGeom prst="rect">
            <a:avLst/>
          </a:prstGeom>
          <a:noFill/>
          <a:ln>
            <a:noFill/>
          </a:ln>
          <a:effectLst>
            <a:outerShdw blurRad="1270000" dist="1676400" dir="8100000" sx="83000" sy="83000" algn="tr" rotWithShape="0">
              <a:srgbClr val="000000">
                <a:alpha val="32941"/>
              </a:srgbClr>
            </a:outerShdw>
          </a:effectLst>
        </p:spPr>
      </p:pic>
      <p:sp>
        <p:nvSpPr>
          <p:cNvPr id="276" name="Google Shape;276;p50"/>
          <p:cNvSpPr>
            <a:spLocks noGrp="1"/>
          </p:cNvSpPr>
          <p:nvPr>
            <p:ph type="pic" idx="2"/>
          </p:nvPr>
        </p:nvSpPr>
        <p:spPr>
          <a:xfrm>
            <a:off x="2956985" y="2958724"/>
            <a:ext cx="3536766" cy="5670800"/>
          </a:xfrm>
          <a:prstGeom prst="rect">
            <a:avLst/>
          </a:prstGeom>
          <a:solidFill>
            <a:srgbClr val="D8D8D8">
              <a:alpha val="24705"/>
            </a:srgbClr>
          </a:solidFill>
          <a:ln>
            <a:noFill/>
          </a:ln>
        </p:spPr>
      </p:sp>
      <p:sp>
        <p:nvSpPr>
          <p:cNvPr id="277" name="Google Shape;277;p5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78"/>
        <p:cNvGrpSpPr/>
        <p:nvPr/>
      </p:nvGrpSpPr>
      <p:grpSpPr>
        <a:xfrm>
          <a:off x="0" y="0"/>
          <a:ext cx="0" cy="0"/>
          <a:chOff x="0" y="0"/>
          <a:chExt cx="0" cy="0"/>
        </a:xfrm>
      </p:grpSpPr>
      <p:sp>
        <p:nvSpPr>
          <p:cNvPr id="279" name="Google Shape;279;p51"/>
          <p:cNvSpPr txBox="1">
            <a:spLocks noGrp="1"/>
          </p:cNvSpPr>
          <p:nvPr>
            <p:ph type="title"/>
          </p:nvPr>
        </p:nvSpPr>
        <p:spPr>
          <a:xfrm>
            <a:off x="1338263" y="1177025"/>
            <a:ext cx="16800512" cy="111397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6600"/>
              <a:buFont typeface="Raleway"/>
              <a:buNone/>
              <a:defRPr sz="6600" b="1">
                <a:latin typeface="Raleway"/>
                <a:ea typeface="Raleway"/>
                <a:cs typeface="Raleway"/>
                <a:sym typeface="Raleway"/>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80" name="Google Shape;280;p51"/>
          <p:cNvPicPr preferRelativeResize="0"/>
          <p:nvPr/>
        </p:nvPicPr>
        <p:blipFill rotWithShape="1">
          <a:blip r:embed="rId2">
            <a:alphaModFix/>
          </a:blip>
          <a:srcRect/>
          <a:stretch/>
        </p:blipFill>
        <p:spPr>
          <a:xfrm>
            <a:off x="16559338" y="244293"/>
            <a:ext cx="2196110" cy="1280160"/>
          </a:xfrm>
          <a:prstGeom prst="rect">
            <a:avLst/>
          </a:prstGeom>
          <a:noFill/>
          <a:ln>
            <a:noFill/>
          </a:ln>
        </p:spPr>
      </p:pic>
      <p:pic>
        <p:nvPicPr>
          <p:cNvPr id="281" name="Google Shape;281;p51"/>
          <p:cNvPicPr preferRelativeResize="0"/>
          <p:nvPr/>
        </p:nvPicPr>
        <p:blipFill rotWithShape="1">
          <a:blip r:embed="rId3">
            <a:alphaModFix/>
          </a:blip>
          <a:srcRect/>
          <a:stretch/>
        </p:blipFill>
        <p:spPr>
          <a:xfrm>
            <a:off x="813392" y="519310"/>
            <a:ext cx="3140088" cy="548640"/>
          </a:xfrm>
          <a:prstGeom prst="rect">
            <a:avLst/>
          </a:prstGeom>
          <a:noFill/>
          <a:ln>
            <a:noFill/>
          </a:ln>
        </p:spPr>
      </p:pic>
      <p:sp>
        <p:nvSpPr>
          <p:cNvPr id="282" name="Google Shape;282;p5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83"/>
        <p:cNvGrpSpPr/>
        <p:nvPr/>
      </p:nvGrpSpPr>
      <p:grpSpPr>
        <a:xfrm>
          <a:off x="0" y="0"/>
          <a:ext cx="0" cy="0"/>
          <a:chOff x="0" y="0"/>
          <a:chExt cx="0" cy="0"/>
        </a:xfrm>
      </p:grpSpPr>
      <p:pic>
        <p:nvPicPr>
          <p:cNvPr id="284" name="Google Shape;284;p52"/>
          <p:cNvPicPr preferRelativeResize="0"/>
          <p:nvPr/>
        </p:nvPicPr>
        <p:blipFill rotWithShape="1">
          <a:blip r:embed="rId2">
            <a:alphaModFix/>
          </a:blip>
          <a:srcRect/>
          <a:stretch/>
        </p:blipFill>
        <p:spPr>
          <a:xfrm>
            <a:off x="16559338" y="244293"/>
            <a:ext cx="2196110" cy="1280160"/>
          </a:xfrm>
          <a:prstGeom prst="rect">
            <a:avLst/>
          </a:prstGeom>
          <a:noFill/>
          <a:ln>
            <a:noFill/>
          </a:ln>
        </p:spPr>
      </p:pic>
      <p:pic>
        <p:nvPicPr>
          <p:cNvPr id="285" name="Google Shape;285;p52"/>
          <p:cNvPicPr preferRelativeResize="0"/>
          <p:nvPr/>
        </p:nvPicPr>
        <p:blipFill rotWithShape="1">
          <a:blip r:embed="rId3">
            <a:alphaModFix/>
          </a:blip>
          <a:srcRect/>
          <a:stretch/>
        </p:blipFill>
        <p:spPr>
          <a:xfrm>
            <a:off x="813392" y="519310"/>
            <a:ext cx="3140088" cy="548640"/>
          </a:xfrm>
          <a:prstGeom prst="rect">
            <a:avLst/>
          </a:prstGeom>
          <a:noFill/>
          <a:ln>
            <a:noFill/>
          </a:ln>
        </p:spPr>
      </p:pic>
      <p:sp>
        <p:nvSpPr>
          <p:cNvPr id="286" name="Google Shape;286;p52"/>
          <p:cNvSpPr txBox="1">
            <a:spLocks noGrp="1"/>
          </p:cNvSpPr>
          <p:nvPr>
            <p:ph type="title"/>
          </p:nvPr>
        </p:nvSpPr>
        <p:spPr>
          <a:xfrm>
            <a:off x="1567690" y="2551590"/>
            <a:ext cx="4995720" cy="26213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600"/>
              <a:buFont typeface="Raleway"/>
              <a:buNone/>
              <a:defRPr sz="6600" b="1">
                <a:latin typeface="Raleway"/>
                <a:ea typeface="Raleway"/>
                <a:cs typeface="Raleway"/>
                <a:sym typeface="Raleway"/>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7" name="Google Shape;287;p5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7_Title Slide">
  <p:cSld name="27_Title Slide">
    <p:spTree>
      <p:nvGrpSpPr>
        <p:cNvPr id="1" name="Shape 288"/>
        <p:cNvGrpSpPr/>
        <p:nvPr/>
      </p:nvGrpSpPr>
      <p:grpSpPr>
        <a:xfrm>
          <a:off x="0" y="0"/>
          <a:ext cx="0" cy="0"/>
          <a:chOff x="0" y="0"/>
          <a:chExt cx="0" cy="0"/>
        </a:xfrm>
      </p:grpSpPr>
      <p:sp>
        <p:nvSpPr>
          <p:cNvPr id="289" name="Google Shape;289;p53"/>
          <p:cNvSpPr/>
          <p:nvPr/>
        </p:nvSpPr>
        <p:spPr>
          <a:xfrm>
            <a:off x="12782693" y="6914114"/>
            <a:ext cx="2035516" cy="2027983"/>
          </a:xfrm>
          <a:prstGeom prst="roundRect">
            <a:avLst>
              <a:gd name="adj" fmla="val 14597"/>
            </a:avLst>
          </a:prstGeom>
          <a:gradFill>
            <a:gsLst>
              <a:gs pos="0">
                <a:srgbClr val="BFBFBF"/>
              </a:gs>
              <a:gs pos="1000">
                <a:srgbClr val="BFBFBF"/>
              </a:gs>
              <a:gs pos="100000">
                <a:schemeClr val="accent5"/>
              </a:gs>
            </a:gsLst>
            <a:lin ang="2700000" scaled="0"/>
          </a:gra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0" name="Google Shape;290;p53"/>
          <p:cNvSpPr/>
          <p:nvPr/>
        </p:nvSpPr>
        <p:spPr>
          <a:xfrm>
            <a:off x="10031569" y="6914114"/>
            <a:ext cx="2035516" cy="2027983"/>
          </a:xfrm>
          <a:prstGeom prst="roundRect">
            <a:avLst>
              <a:gd name="adj" fmla="val 14597"/>
            </a:avLst>
          </a:prstGeom>
          <a:solidFill>
            <a:schemeClr val="lt1"/>
          </a:soli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1" name="Google Shape;291;p53"/>
          <p:cNvSpPr/>
          <p:nvPr/>
        </p:nvSpPr>
        <p:spPr>
          <a:xfrm>
            <a:off x="7426543" y="6910994"/>
            <a:ext cx="2035516" cy="2027983"/>
          </a:xfrm>
          <a:prstGeom prst="roundRect">
            <a:avLst>
              <a:gd name="adj" fmla="val 14597"/>
            </a:avLst>
          </a:prstGeom>
          <a:gradFill>
            <a:gsLst>
              <a:gs pos="0">
                <a:srgbClr val="BFBFBF"/>
              </a:gs>
              <a:gs pos="1000">
                <a:srgbClr val="BFBFBF"/>
              </a:gs>
              <a:gs pos="100000">
                <a:schemeClr val="accent5"/>
              </a:gs>
            </a:gsLst>
            <a:lin ang="2700000" scaled="0"/>
          </a:gra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2" name="Google Shape;292;p53"/>
          <p:cNvSpPr/>
          <p:nvPr/>
        </p:nvSpPr>
        <p:spPr>
          <a:xfrm>
            <a:off x="4687673" y="6910994"/>
            <a:ext cx="2035516" cy="2027983"/>
          </a:xfrm>
          <a:prstGeom prst="roundRect">
            <a:avLst>
              <a:gd name="adj" fmla="val 14597"/>
            </a:avLst>
          </a:prstGeom>
          <a:solidFill>
            <a:schemeClr val="lt1"/>
          </a:soli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3" name="Google Shape;293;p53"/>
          <p:cNvSpPr/>
          <p:nvPr/>
        </p:nvSpPr>
        <p:spPr>
          <a:xfrm>
            <a:off x="1958440" y="6914114"/>
            <a:ext cx="2035516" cy="2027983"/>
          </a:xfrm>
          <a:prstGeom prst="roundRect">
            <a:avLst>
              <a:gd name="adj" fmla="val 14597"/>
            </a:avLst>
          </a:prstGeom>
          <a:gradFill>
            <a:gsLst>
              <a:gs pos="0">
                <a:schemeClr val="accent6"/>
              </a:gs>
              <a:gs pos="1000">
                <a:schemeClr val="accent6"/>
              </a:gs>
              <a:gs pos="100000">
                <a:srgbClr val="BFBFBF"/>
              </a:gs>
            </a:gsLst>
            <a:lin ang="2700000" scaled="0"/>
          </a:gra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4" name="Google Shape;294;p53"/>
          <p:cNvSpPr txBox="1">
            <a:spLocks noGrp="1"/>
          </p:cNvSpPr>
          <p:nvPr>
            <p:ph type="body" idx="1"/>
          </p:nvPr>
        </p:nvSpPr>
        <p:spPr>
          <a:xfrm>
            <a:off x="1958440" y="8112006"/>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5" name="Google Shape;295;p53"/>
          <p:cNvSpPr txBox="1">
            <a:spLocks noGrp="1"/>
          </p:cNvSpPr>
          <p:nvPr>
            <p:ph type="body" idx="2"/>
          </p:nvPr>
        </p:nvSpPr>
        <p:spPr>
          <a:xfrm>
            <a:off x="4687673"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800"/>
              <a:buFont typeface="Quattrocento Sans"/>
              <a:buNone/>
              <a:defRPr sz="1800">
                <a:solidFill>
                  <a:schemeClr val="dk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6" name="Google Shape;296;p53"/>
          <p:cNvSpPr txBox="1">
            <a:spLocks noGrp="1"/>
          </p:cNvSpPr>
          <p:nvPr>
            <p:ph type="body" idx="3"/>
          </p:nvPr>
        </p:nvSpPr>
        <p:spPr>
          <a:xfrm>
            <a:off x="7426543"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7" name="Google Shape;297;p53"/>
          <p:cNvSpPr txBox="1">
            <a:spLocks noGrp="1"/>
          </p:cNvSpPr>
          <p:nvPr>
            <p:ph type="body" idx="4"/>
          </p:nvPr>
        </p:nvSpPr>
        <p:spPr>
          <a:xfrm>
            <a:off x="10031569"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800"/>
              <a:buFont typeface="Quattrocento Sans"/>
              <a:buNone/>
              <a:defRPr sz="1800">
                <a:solidFill>
                  <a:schemeClr val="dk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8" name="Google Shape;298;p53"/>
          <p:cNvSpPr txBox="1">
            <a:spLocks noGrp="1"/>
          </p:cNvSpPr>
          <p:nvPr>
            <p:ph type="body" idx="5"/>
          </p:nvPr>
        </p:nvSpPr>
        <p:spPr>
          <a:xfrm>
            <a:off x="12782693"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9" name="Google Shape;299;p53"/>
          <p:cNvSpPr>
            <a:spLocks noGrp="1"/>
          </p:cNvSpPr>
          <p:nvPr>
            <p:ph type="pic" idx="6"/>
          </p:nvPr>
        </p:nvSpPr>
        <p:spPr>
          <a:xfrm>
            <a:off x="2541858" y="7170075"/>
            <a:ext cx="868680" cy="868680"/>
          </a:xfrm>
          <a:prstGeom prst="rect">
            <a:avLst/>
          </a:prstGeom>
          <a:noFill/>
          <a:ln>
            <a:noFill/>
          </a:ln>
        </p:spPr>
      </p:sp>
      <p:sp>
        <p:nvSpPr>
          <p:cNvPr id="300" name="Google Shape;300;p53"/>
          <p:cNvSpPr>
            <a:spLocks noGrp="1"/>
          </p:cNvSpPr>
          <p:nvPr>
            <p:ph type="pic" idx="7"/>
          </p:nvPr>
        </p:nvSpPr>
        <p:spPr>
          <a:xfrm>
            <a:off x="5271091" y="7170075"/>
            <a:ext cx="868680" cy="868680"/>
          </a:xfrm>
          <a:prstGeom prst="rect">
            <a:avLst/>
          </a:prstGeom>
          <a:noFill/>
          <a:ln>
            <a:noFill/>
          </a:ln>
        </p:spPr>
      </p:sp>
      <p:sp>
        <p:nvSpPr>
          <p:cNvPr id="301" name="Google Shape;301;p53"/>
          <p:cNvSpPr>
            <a:spLocks noGrp="1"/>
          </p:cNvSpPr>
          <p:nvPr>
            <p:ph type="pic" idx="8"/>
          </p:nvPr>
        </p:nvSpPr>
        <p:spPr>
          <a:xfrm>
            <a:off x="8009961" y="7170075"/>
            <a:ext cx="868680" cy="868680"/>
          </a:xfrm>
          <a:prstGeom prst="rect">
            <a:avLst/>
          </a:prstGeom>
          <a:noFill/>
          <a:ln>
            <a:noFill/>
          </a:ln>
        </p:spPr>
      </p:sp>
      <p:sp>
        <p:nvSpPr>
          <p:cNvPr id="302" name="Google Shape;302;p53"/>
          <p:cNvSpPr>
            <a:spLocks noGrp="1"/>
          </p:cNvSpPr>
          <p:nvPr>
            <p:ph type="pic" idx="9"/>
          </p:nvPr>
        </p:nvSpPr>
        <p:spPr>
          <a:xfrm>
            <a:off x="10614987" y="7170075"/>
            <a:ext cx="868680" cy="868680"/>
          </a:xfrm>
          <a:prstGeom prst="rect">
            <a:avLst/>
          </a:prstGeom>
          <a:noFill/>
          <a:ln>
            <a:noFill/>
          </a:ln>
        </p:spPr>
      </p:sp>
      <p:sp>
        <p:nvSpPr>
          <p:cNvPr id="303" name="Google Shape;303;p53"/>
          <p:cNvSpPr/>
          <p:nvPr/>
        </p:nvSpPr>
        <p:spPr>
          <a:xfrm>
            <a:off x="16188491" y="7268490"/>
            <a:ext cx="638930" cy="832091"/>
          </a:xfrm>
          <a:custGeom>
            <a:avLst/>
            <a:gdLst/>
            <a:ahLst/>
            <a:cxnLst/>
            <a:rect l="l" t="t" r="r" b="b"/>
            <a:pathLst>
              <a:path w="472" h="619" extrusionOk="0">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a:solidFill>
                <a:schemeClr val="dk1"/>
              </a:solidFill>
              <a:latin typeface="Quattrocento Sans"/>
              <a:ea typeface="Quattrocento Sans"/>
              <a:cs typeface="Quattrocento Sans"/>
              <a:sym typeface="Quattrocento Sans"/>
            </a:endParaRPr>
          </a:p>
        </p:txBody>
      </p:sp>
      <p:sp>
        <p:nvSpPr>
          <p:cNvPr id="304" name="Google Shape;304;p53"/>
          <p:cNvSpPr>
            <a:spLocks noGrp="1"/>
          </p:cNvSpPr>
          <p:nvPr>
            <p:ph type="pic" idx="13"/>
          </p:nvPr>
        </p:nvSpPr>
        <p:spPr>
          <a:xfrm>
            <a:off x="13366111" y="7170075"/>
            <a:ext cx="868680" cy="868680"/>
          </a:xfrm>
          <a:prstGeom prst="rect">
            <a:avLst/>
          </a:prstGeom>
          <a:noFill/>
          <a:ln>
            <a:noFill/>
          </a:ln>
        </p:spPr>
      </p:sp>
      <p:grpSp>
        <p:nvGrpSpPr>
          <p:cNvPr id="305" name="Google Shape;305;p53"/>
          <p:cNvGrpSpPr/>
          <p:nvPr/>
        </p:nvGrpSpPr>
        <p:grpSpPr>
          <a:xfrm>
            <a:off x="0" y="0"/>
            <a:ext cx="19477038" cy="5486400"/>
            <a:chOff x="0" y="0"/>
            <a:chExt cx="19477038" cy="6280728"/>
          </a:xfrm>
        </p:grpSpPr>
        <p:sp>
          <p:nvSpPr>
            <p:cNvPr id="306" name="Google Shape;306;p53"/>
            <p:cNvSpPr/>
            <p:nvPr/>
          </p:nvSpPr>
          <p:spPr>
            <a:xfrm>
              <a:off x="0" y="0"/>
              <a:ext cx="19477038" cy="6280728"/>
            </a:xfrm>
            <a:custGeom>
              <a:avLst/>
              <a:gdLst/>
              <a:ahLst/>
              <a:cxnLst/>
              <a:rect l="l" t="t" r="r" b="b"/>
              <a:pathLst>
                <a:path w="19477038" h="6280728" extrusionOk="0">
                  <a:moveTo>
                    <a:pt x="0" y="0"/>
                  </a:moveTo>
                  <a:lnTo>
                    <a:pt x="19477038" y="0"/>
                  </a:lnTo>
                  <a:lnTo>
                    <a:pt x="19477038" y="2641997"/>
                  </a:lnTo>
                  <a:cubicBezTo>
                    <a:pt x="15098614" y="6511331"/>
                    <a:pt x="6817071" y="8386204"/>
                    <a:pt x="0" y="2641997"/>
                  </a:cubicBezTo>
                  <a:close/>
                </a:path>
              </a:pathLst>
            </a:custGeom>
            <a:gradFill>
              <a:gsLst>
                <a:gs pos="0">
                  <a:schemeClr val="accent1"/>
                </a:gs>
                <a:gs pos="100000">
                  <a:schemeClr val="accent3"/>
                </a:gs>
              </a:gsLst>
              <a:lin ang="10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sp>
          <p:nvSpPr>
            <p:cNvPr id="307" name="Google Shape;307;p53"/>
            <p:cNvSpPr/>
            <p:nvPr/>
          </p:nvSpPr>
          <p:spPr>
            <a:xfrm>
              <a:off x="0" y="0"/>
              <a:ext cx="11177018" cy="6264076"/>
            </a:xfrm>
            <a:custGeom>
              <a:avLst/>
              <a:gdLst/>
              <a:ahLst/>
              <a:cxnLst/>
              <a:rect l="l" t="t" r="r" b="b"/>
              <a:pathLst>
                <a:path w="11177018" h="6264076" extrusionOk="0">
                  <a:moveTo>
                    <a:pt x="0" y="0"/>
                  </a:moveTo>
                  <a:lnTo>
                    <a:pt x="11177018" y="0"/>
                  </a:lnTo>
                  <a:lnTo>
                    <a:pt x="11176594" y="18833"/>
                  </a:lnTo>
                  <a:cubicBezTo>
                    <a:pt x="11077743" y="2105199"/>
                    <a:pt x="10412614" y="4114515"/>
                    <a:pt x="9267781" y="5836746"/>
                  </a:cubicBezTo>
                  <a:lnTo>
                    <a:pt x="8968319" y="6264076"/>
                  </a:lnTo>
                  <a:lnTo>
                    <a:pt x="8673509" y="6247527"/>
                  </a:lnTo>
                  <a:cubicBezTo>
                    <a:pt x="5780566" y="6051720"/>
                    <a:pt x="2769436" y="4975581"/>
                    <a:pt x="0" y="2641997"/>
                  </a:cubicBezTo>
                  <a:close/>
                </a:path>
              </a:pathLst>
            </a:custGeom>
            <a:gradFill>
              <a:gsLst>
                <a:gs pos="0">
                  <a:schemeClr val="accent1"/>
                </a:gs>
                <a:gs pos="100000">
                  <a:schemeClr val="accent3"/>
                </a:gs>
              </a:gsLst>
              <a:lin ang="10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pic>
        <p:nvPicPr>
          <p:cNvPr id="308" name="Google Shape;308;p53"/>
          <p:cNvPicPr preferRelativeResize="0"/>
          <p:nvPr/>
        </p:nvPicPr>
        <p:blipFill rotWithShape="1">
          <a:blip r:embed="rId2">
            <a:alphaModFix/>
          </a:blip>
          <a:srcRect/>
          <a:stretch/>
        </p:blipFill>
        <p:spPr>
          <a:xfrm>
            <a:off x="4204088" y="227720"/>
            <a:ext cx="11068864" cy="7379242"/>
          </a:xfrm>
          <a:prstGeom prst="rect">
            <a:avLst/>
          </a:prstGeom>
          <a:noFill/>
          <a:ln>
            <a:noFill/>
          </a:ln>
        </p:spPr>
      </p:pic>
      <p:sp>
        <p:nvSpPr>
          <p:cNvPr id="309" name="Google Shape;309;p53"/>
          <p:cNvSpPr>
            <a:spLocks noGrp="1"/>
          </p:cNvSpPr>
          <p:nvPr>
            <p:ph type="pic" idx="14"/>
          </p:nvPr>
        </p:nvSpPr>
        <p:spPr>
          <a:xfrm>
            <a:off x="6721005" y="1817760"/>
            <a:ext cx="6035028" cy="3786204"/>
          </a:xfrm>
          <a:prstGeom prst="rect">
            <a:avLst/>
          </a:prstGeom>
          <a:solidFill>
            <a:srgbClr val="F2F2F2">
              <a:alpha val="24705"/>
            </a:srgbClr>
          </a:solidFill>
          <a:ln>
            <a:noFill/>
          </a:ln>
        </p:spPr>
      </p:sp>
      <p:sp>
        <p:nvSpPr>
          <p:cNvPr id="310" name="Google Shape;310;p53"/>
          <p:cNvSpPr/>
          <p:nvPr/>
        </p:nvSpPr>
        <p:spPr>
          <a:xfrm>
            <a:off x="15490198" y="6910994"/>
            <a:ext cx="2035516" cy="2027983"/>
          </a:xfrm>
          <a:prstGeom prst="roundRect">
            <a:avLst>
              <a:gd name="adj" fmla="val 14597"/>
            </a:avLst>
          </a:prstGeom>
          <a:solidFill>
            <a:schemeClr val="lt1"/>
          </a:soli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311" name="Google Shape;311;p53"/>
          <p:cNvSpPr txBox="1">
            <a:spLocks noGrp="1"/>
          </p:cNvSpPr>
          <p:nvPr>
            <p:ph type="body" idx="15"/>
          </p:nvPr>
        </p:nvSpPr>
        <p:spPr>
          <a:xfrm>
            <a:off x="15483081" y="8038755"/>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800"/>
              <a:buFont typeface="Quattrocento Sans"/>
              <a:buNone/>
              <a:defRPr sz="1800">
                <a:solidFill>
                  <a:schemeClr val="dk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12" name="Google Shape;312;p53"/>
          <p:cNvSpPr>
            <a:spLocks noGrp="1"/>
          </p:cNvSpPr>
          <p:nvPr>
            <p:ph type="pic" idx="16"/>
          </p:nvPr>
        </p:nvSpPr>
        <p:spPr>
          <a:xfrm>
            <a:off x="16066498" y="7142791"/>
            <a:ext cx="868680" cy="868680"/>
          </a:xfrm>
          <a:prstGeom prst="rect">
            <a:avLst/>
          </a:prstGeom>
          <a:noFill/>
          <a:ln>
            <a:noFill/>
          </a:ln>
        </p:spPr>
      </p:sp>
      <p:pic>
        <p:nvPicPr>
          <p:cNvPr id="313" name="Google Shape;313;p53"/>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314" name="Google Shape;314;p5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9"/>
        <p:cNvGrpSpPr/>
        <p:nvPr/>
      </p:nvGrpSpPr>
      <p:grpSpPr>
        <a:xfrm>
          <a:off x="0" y="0"/>
          <a:ext cx="0" cy="0"/>
          <a:chOff x="0" y="0"/>
          <a:chExt cx="0" cy="0"/>
        </a:xfrm>
      </p:grpSpPr>
      <p:sp>
        <p:nvSpPr>
          <p:cNvPr id="30" name="Google Shape;30;p20"/>
          <p:cNvSpPr/>
          <p:nvPr/>
        </p:nvSpPr>
        <p:spPr>
          <a:xfrm>
            <a:off x="10316044" y="1"/>
            <a:ext cx="9160998" cy="9554002"/>
          </a:xfrm>
          <a:custGeom>
            <a:avLst/>
            <a:gdLst/>
            <a:ahLst/>
            <a:cxnLst/>
            <a:rect l="l" t="t" r="r" b="b"/>
            <a:pathLst>
              <a:path w="5734490" h="5971251" extrusionOk="0">
                <a:moveTo>
                  <a:pt x="5650693" y="0"/>
                </a:moveTo>
                <a:lnTo>
                  <a:pt x="5734490" y="0"/>
                </a:lnTo>
                <a:lnTo>
                  <a:pt x="5734490" y="76160"/>
                </a:lnTo>
                <a:close/>
                <a:moveTo>
                  <a:pt x="639966" y="0"/>
                </a:moveTo>
                <a:lnTo>
                  <a:pt x="2045505" y="0"/>
                </a:lnTo>
                <a:lnTo>
                  <a:pt x="1877574" y="152626"/>
                </a:lnTo>
                <a:cubicBezTo>
                  <a:pt x="1373273" y="656927"/>
                  <a:pt x="1061356" y="1353613"/>
                  <a:pt x="1061356" y="2123151"/>
                </a:cubicBezTo>
                <a:cubicBezTo>
                  <a:pt x="1061356" y="3662227"/>
                  <a:pt x="2309023" y="4909894"/>
                  <a:pt x="3848099" y="4909894"/>
                </a:cubicBezTo>
                <a:cubicBezTo>
                  <a:pt x="4521445" y="4909894"/>
                  <a:pt x="5139013" y="4671083"/>
                  <a:pt x="5620726" y="4273538"/>
                </a:cubicBezTo>
                <a:lnTo>
                  <a:pt x="5734490" y="4170142"/>
                </a:lnTo>
                <a:lnTo>
                  <a:pt x="5734490" y="5476816"/>
                </a:lnTo>
                <a:lnTo>
                  <a:pt x="5682332" y="5506806"/>
                </a:lnTo>
                <a:cubicBezTo>
                  <a:pt x="5137082" y="5803004"/>
                  <a:pt x="4512239" y="5971251"/>
                  <a:pt x="3848099" y="5971251"/>
                </a:cubicBezTo>
                <a:cubicBezTo>
                  <a:pt x="1722852" y="5971251"/>
                  <a:pt x="0" y="4248398"/>
                  <a:pt x="0" y="2123151"/>
                </a:cubicBezTo>
                <a:cubicBezTo>
                  <a:pt x="0" y="1459012"/>
                  <a:pt x="168247" y="834168"/>
                  <a:pt x="464444" y="288918"/>
                </a:cubicBezTo>
                <a:close/>
              </a:path>
            </a:pathLst>
          </a:custGeom>
          <a:gradFill>
            <a:gsLst>
              <a:gs pos="0">
                <a:schemeClr val="accent1"/>
              </a:gs>
              <a:gs pos="17000">
                <a:schemeClr val="accent1"/>
              </a:gs>
              <a:gs pos="100000">
                <a:srgbClr val="BFBFB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nvGrpSpPr>
          <p:cNvPr id="31" name="Google Shape;31;p20"/>
          <p:cNvGrpSpPr/>
          <p:nvPr/>
        </p:nvGrpSpPr>
        <p:grpSpPr>
          <a:xfrm>
            <a:off x="4730197" y="8174032"/>
            <a:ext cx="10799509" cy="548640"/>
            <a:chOff x="4730197" y="8174032"/>
            <a:chExt cx="10799509" cy="548640"/>
          </a:xfrm>
        </p:grpSpPr>
        <p:sp>
          <p:nvSpPr>
            <p:cNvPr id="32" name="Google Shape;32;p20"/>
            <p:cNvSpPr/>
            <p:nvPr/>
          </p:nvSpPr>
          <p:spPr>
            <a:xfrm>
              <a:off x="4730197" y="8174032"/>
              <a:ext cx="548640" cy="548640"/>
            </a:xfrm>
            <a:custGeom>
              <a:avLst/>
              <a:gdLst/>
              <a:ahLst/>
              <a:cxnLst/>
              <a:rect l="l" t="t" r="r" b="b"/>
              <a:pathLst>
                <a:path w="280669"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3" name="Google Shape;33;p20"/>
            <p:cNvSpPr/>
            <p:nvPr/>
          </p:nvSpPr>
          <p:spPr>
            <a:xfrm>
              <a:off x="7786678"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5"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4" name="Google Shape;34;p20"/>
            <p:cNvSpPr/>
            <p:nvPr/>
          </p:nvSpPr>
          <p:spPr>
            <a:xfrm>
              <a:off x="10787226" y="8174032"/>
              <a:ext cx="548640" cy="548640"/>
            </a:xfrm>
            <a:custGeom>
              <a:avLst/>
              <a:gdLst/>
              <a:ahLst/>
              <a:cxnLst/>
              <a:rect l="l" t="t" r="r" b="b"/>
              <a:pathLst>
                <a:path w="280670" h="139064" extrusionOk="0">
                  <a:moveTo>
                    <a:pt x="211073" y="0"/>
                  </a:moveTo>
                  <a:lnTo>
                    <a:pt x="211073" y="34670"/>
                  </a:lnTo>
                  <a:lnTo>
                    <a:pt x="0" y="34670"/>
                  </a:lnTo>
                  <a:lnTo>
                    <a:pt x="0" y="104012"/>
                  </a:lnTo>
                  <a:lnTo>
                    <a:pt x="211073" y="104012"/>
                  </a:lnTo>
                  <a:lnTo>
                    <a:pt x="211073" y="138683"/>
                  </a:lnTo>
                  <a:lnTo>
                    <a:pt x="280415" y="69341"/>
                  </a:lnTo>
                  <a:lnTo>
                    <a:pt x="211073"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5" name="Google Shape;35;p20"/>
            <p:cNvSpPr/>
            <p:nvPr/>
          </p:nvSpPr>
          <p:spPr>
            <a:xfrm>
              <a:off x="14981066"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lt2"/>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grpSp>
      <p:sp>
        <p:nvSpPr>
          <p:cNvPr id="36" name="Google Shape;36;p20"/>
          <p:cNvSpPr txBox="1">
            <a:spLocks noGrp="1"/>
          </p:cNvSpPr>
          <p:nvPr>
            <p:ph type="body" idx="1"/>
          </p:nvPr>
        </p:nvSpPr>
        <p:spPr>
          <a:xfrm>
            <a:off x="14750063" y="3354179"/>
            <a:ext cx="4206240" cy="2615184"/>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598"/>
              </a:spcBef>
              <a:spcAft>
                <a:spcPts val="0"/>
              </a:spcAft>
              <a:buClr>
                <a:srgbClr val="7F7F7F"/>
              </a:buClr>
              <a:buSzPts val="2400"/>
              <a:buFont typeface="Raleway"/>
              <a:buAutoNum type="arabicPeriod"/>
              <a:defRPr sz="2400" b="1">
                <a:solidFill>
                  <a:srgbClr val="7F7F7F"/>
                </a:solidFill>
              </a:defRPr>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7" name="Google Shape;37;p20"/>
          <p:cNvSpPr/>
          <p:nvPr/>
        </p:nvSpPr>
        <p:spPr>
          <a:xfrm>
            <a:off x="9638657" y="1"/>
            <a:ext cx="9838384" cy="10232437"/>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pic>
        <p:nvPicPr>
          <p:cNvPr id="38" name="Google Shape;38;p20"/>
          <p:cNvPicPr preferRelativeResize="0"/>
          <p:nvPr/>
        </p:nvPicPr>
        <p:blipFill rotWithShape="1">
          <a:blip r:embed="rId2">
            <a:alphaModFix/>
          </a:blip>
          <a:srcRect/>
          <a:stretch/>
        </p:blipFill>
        <p:spPr>
          <a:xfrm>
            <a:off x="11054328" y="7292631"/>
            <a:ext cx="4286638" cy="2286000"/>
          </a:xfrm>
          <a:prstGeom prst="rect">
            <a:avLst/>
          </a:prstGeom>
          <a:noFill/>
          <a:ln>
            <a:noFill/>
          </a:ln>
        </p:spPr>
      </p:pic>
      <p:sp>
        <p:nvSpPr>
          <p:cNvPr id="39" name="Google Shape;39;p20"/>
          <p:cNvSpPr>
            <a:spLocks noGrp="1"/>
          </p:cNvSpPr>
          <p:nvPr>
            <p:ph type="pic" idx="2"/>
          </p:nvPr>
        </p:nvSpPr>
        <p:spPr>
          <a:xfrm>
            <a:off x="1952094" y="6766560"/>
            <a:ext cx="2236217" cy="2681287"/>
          </a:xfrm>
          <a:prstGeom prst="rect">
            <a:avLst/>
          </a:prstGeom>
          <a:noFill/>
          <a:ln>
            <a:noFill/>
          </a:ln>
        </p:spPr>
      </p:sp>
      <p:pic>
        <p:nvPicPr>
          <p:cNvPr id="40" name="Google Shape;40;p20"/>
          <p:cNvPicPr preferRelativeResize="0"/>
          <p:nvPr/>
        </p:nvPicPr>
        <p:blipFill rotWithShape="1">
          <a:blip r:embed="rId3">
            <a:alphaModFix/>
          </a:blip>
          <a:srcRect/>
          <a:stretch/>
        </p:blipFill>
        <p:spPr>
          <a:xfrm>
            <a:off x="9070746" y="6817220"/>
            <a:ext cx="1323836" cy="2651760"/>
          </a:xfrm>
          <a:prstGeom prst="rect">
            <a:avLst/>
          </a:prstGeom>
          <a:noFill/>
          <a:ln>
            <a:noFill/>
          </a:ln>
        </p:spPr>
      </p:pic>
      <p:pic>
        <p:nvPicPr>
          <p:cNvPr id="41" name="Google Shape;41;p20"/>
          <p:cNvPicPr preferRelativeResize="0"/>
          <p:nvPr/>
        </p:nvPicPr>
        <p:blipFill rotWithShape="1">
          <a:blip r:embed="rId3">
            <a:alphaModFix/>
          </a:blip>
          <a:srcRect/>
          <a:stretch/>
        </p:blipFill>
        <p:spPr>
          <a:xfrm>
            <a:off x="5730305" y="6817220"/>
            <a:ext cx="1323836" cy="2651760"/>
          </a:xfrm>
          <a:prstGeom prst="rect">
            <a:avLst/>
          </a:prstGeom>
          <a:noFill/>
          <a:ln>
            <a:noFill/>
          </a:ln>
        </p:spPr>
      </p:pic>
      <p:sp>
        <p:nvSpPr>
          <p:cNvPr id="42" name="Google Shape;42;p20"/>
          <p:cNvSpPr>
            <a:spLocks noGrp="1"/>
          </p:cNvSpPr>
          <p:nvPr>
            <p:ph type="pic" idx="3"/>
          </p:nvPr>
        </p:nvSpPr>
        <p:spPr>
          <a:xfrm>
            <a:off x="5820723" y="6885800"/>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3" name="Google Shape;43;p20"/>
          <p:cNvSpPr>
            <a:spLocks noGrp="1"/>
          </p:cNvSpPr>
          <p:nvPr>
            <p:ph type="pic" idx="4"/>
          </p:nvPr>
        </p:nvSpPr>
        <p:spPr>
          <a:xfrm>
            <a:off x="9158272" y="6894582"/>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4" name="Google Shape;44;p20"/>
          <p:cNvSpPr txBox="1">
            <a:spLocks noGrp="1"/>
          </p:cNvSpPr>
          <p:nvPr>
            <p:ph type="body" idx="5"/>
          </p:nvPr>
        </p:nvSpPr>
        <p:spPr>
          <a:xfrm>
            <a:off x="11855397"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5" name="Google Shape;45;p20"/>
          <p:cNvSpPr txBox="1">
            <a:spLocks noGrp="1"/>
          </p:cNvSpPr>
          <p:nvPr>
            <p:ph type="body" idx="6"/>
          </p:nvPr>
        </p:nvSpPr>
        <p:spPr>
          <a:xfrm>
            <a:off x="15542019" y="9597398"/>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6" name="Google Shape;46;p20"/>
          <p:cNvSpPr txBox="1">
            <a:spLocks noGrp="1"/>
          </p:cNvSpPr>
          <p:nvPr>
            <p:ph type="body" idx="7"/>
          </p:nvPr>
        </p:nvSpPr>
        <p:spPr>
          <a:xfrm>
            <a:off x="8363585"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7" name="Google Shape;47;p20"/>
          <p:cNvSpPr txBox="1">
            <a:spLocks noGrp="1"/>
          </p:cNvSpPr>
          <p:nvPr>
            <p:ph type="body" idx="8"/>
          </p:nvPr>
        </p:nvSpPr>
        <p:spPr>
          <a:xfrm>
            <a:off x="507052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 name="Google Shape;48;p20"/>
          <p:cNvSpPr txBox="1">
            <a:spLocks noGrp="1"/>
          </p:cNvSpPr>
          <p:nvPr>
            <p:ph type="body" idx="9"/>
          </p:nvPr>
        </p:nvSpPr>
        <p:spPr>
          <a:xfrm>
            <a:off x="177746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9" name="Google Shape;49;p20"/>
          <p:cNvSpPr>
            <a:spLocks noGrp="1"/>
          </p:cNvSpPr>
          <p:nvPr>
            <p:ph type="pic" idx="13"/>
          </p:nvPr>
        </p:nvSpPr>
        <p:spPr>
          <a:xfrm>
            <a:off x="15741089" y="6766560"/>
            <a:ext cx="2235200" cy="2681288"/>
          </a:xfrm>
          <a:prstGeom prst="rect">
            <a:avLst/>
          </a:prstGeom>
          <a:noFill/>
          <a:ln>
            <a:noFill/>
          </a:ln>
        </p:spPr>
      </p:sp>
      <p:pic>
        <p:nvPicPr>
          <p:cNvPr id="50" name="Google Shape;50;p20"/>
          <p:cNvPicPr preferRelativeResize="0"/>
          <p:nvPr/>
        </p:nvPicPr>
        <p:blipFill rotWithShape="1">
          <a:blip r:embed="rId3">
            <a:alphaModFix/>
          </a:blip>
          <a:srcRect/>
          <a:stretch/>
        </p:blipFill>
        <p:spPr>
          <a:xfrm>
            <a:off x="11585751" y="710865"/>
            <a:ext cx="2830286" cy="5669280"/>
          </a:xfrm>
          <a:prstGeom prst="rect">
            <a:avLst/>
          </a:prstGeom>
          <a:noFill/>
          <a:ln>
            <a:noFill/>
          </a:ln>
        </p:spPr>
      </p:pic>
      <p:sp>
        <p:nvSpPr>
          <p:cNvPr id="51" name="Google Shape;51;p20"/>
          <p:cNvSpPr>
            <a:spLocks noGrp="1"/>
          </p:cNvSpPr>
          <p:nvPr>
            <p:ph type="pic" idx="14"/>
          </p:nvPr>
        </p:nvSpPr>
        <p:spPr>
          <a:xfrm>
            <a:off x="11725407" y="840080"/>
            <a:ext cx="2543260" cy="539496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52" name="Google Shape;52;p20"/>
          <p:cNvSpPr>
            <a:spLocks noGrp="1"/>
          </p:cNvSpPr>
          <p:nvPr>
            <p:ph type="pic" idx="15"/>
          </p:nvPr>
        </p:nvSpPr>
        <p:spPr>
          <a:xfrm>
            <a:off x="11821820" y="7444966"/>
            <a:ext cx="2791107" cy="1699034"/>
          </a:xfrm>
          <a:prstGeom prst="rect">
            <a:avLst/>
          </a:prstGeom>
          <a:noFill/>
          <a:ln>
            <a:noFill/>
          </a:ln>
        </p:spPr>
      </p:sp>
      <p:sp>
        <p:nvSpPr>
          <p:cNvPr id="53" name="Google Shape;53;p20"/>
          <p:cNvSpPr txBox="1">
            <a:spLocks noGrp="1"/>
          </p:cNvSpPr>
          <p:nvPr>
            <p:ph type="title"/>
          </p:nvPr>
        </p:nvSpPr>
        <p:spPr>
          <a:xfrm>
            <a:off x="1645920" y="512064"/>
            <a:ext cx="8348472" cy="193852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Raleway"/>
              <a:buNone/>
              <a:defRPr sz="6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20"/>
          <p:cNvSpPr txBox="1">
            <a:spLocks noGrp="1"/>
          </p:cNvSpPr>
          <p:nvPr>
            <p:ph type="body" idx="16"/>
          </p:nvPr>
        </p:nvSpPr>
        <p:spPr>
          <a:xfrm>
            <a:off x="1645920" y="2523534"/>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5" name="Google Shape;55;p20"/>
          <p:cNvSpPr txBox="1">
            <a:spLocks noGrp="1"/>
          </p:cNvSpPr>
          <p:nvPr>
            <p:ph type="body" idx="17"/>
          </p:nvPr>
        </p:nvSpPr>
        <p:spPr>
          <a:xfrm>
            <a:off x="1645920" y="3537371"/>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6" name="Google Shape;56;p20"/>
          <p:cNvSpPr txBox="1">
            <a:spLocks noGrp="1"/>
          </p:cNvSpPr>
          <p:nvPr>
            <p:ph type="body" idx="18"/>
          </p:nvPr>
        </p:nvSpPr>
        <p:spPr>
          <a:xfrm>
            <a:off x="1645920" y="4551208"/>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7" name="Google Shape;57;p20"/>
          <p:cNvSpPr txBox="1">
            <a:spLocks noGrp="1"/>
          </p:cNvSpPr>
          <p:nvPr>
            <p:ph type="body" idx="19"/>
          </p:nvPr>
        </p:nvSpPr>
        <p:spPr>
          <a:xfrm>
            <a:off x="1645920" y="5565044"/>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58" name="Google Shape;58;p20"/>
          <p:cNvPicPr preferRelativeResize="0"/>
          <p:nvPr/>
        </p:nvPicPr>
        <p:blipFill rotWithShape="1">
          <a:blip r:embed="rId4">
            <a:alphaModFix/>
          </a:blip>
          <a:srcRect/>
          <a:stretch/>
        </p:blipFill>
        <p:spPr>
          <a:xfrm>
            <a:off x="16559338" y="244293"/>
            <a:ext cx="2196110" cy="1280160"/>
          </a:xfrm>
          <a:prstGeom prst="rect">
            <a:avLst/>
          </a:prstGeom>
          <a:noFill/>
          <a:ln>
            <a:noFill/>
          </a:ln>
        </p:spPr>
      </p:pic>
      <p:sp>
        <p:nvSpPr>
          <p:cNvPr id="59" name="Google Shape;59;p2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p:tgtEl>
                                          <p:spTgt spid="40"/>
                                        </p:tgtEl>
                                        <p:attrNameLst>
                                          <p:attrName>ppt_y</p:attrName>
                                        </p:attrNameLst>
                                      </p:cBhvr>
                                      <p:tavLst>
                                        <p:tav tm="0">
                                          <p:val>
                                            <p:strVal val="#ppt_y+1"/>
                                          </p:val>
                                        </p:tav>
                                        <p:tav tm="100000">
                                          <p:val>
                                            <p:strVal val="#ppt_y"/>
                                          </p:val>
                                        </p:tav>
                                      </p:tavLst>
                                    </p:anim>
                                  </p:childTnLst>
                                </p:cTn>
                              </p:par>
                              <p:par>
                                <p:cTn id="8" presetID="10" presetClass="entr" presetSubtype="0" fill="hold" nodeType="withEffect">
                                  <p:stCondLst>
                                    <p:cond delay="50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p:tgtEl>
                                          <p:spTgt spid="41"/>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50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0" presetClass="entr" presetSubtype="0" fill="hold" nodeType="withEffect">
                                  <p:stCondLst>
                                    <p:cond delay="50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2" presetClass="entr" presetSubtype="4"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1000"/>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8_Title Slide">
  <p:cSld name="28_Title Slide">
    <p:spTree>
      <p:nvGrpSpPr>
        <p:cNvPr id="1" name="Shape 315"/>
        <p:cNvGrpSpPr/>
        <p:nvPr/>
      </p:nvGrpSpPr>
      <p:grpSpPr>
        <a:xfrm>
          <a:off x="0" y="0"/>
          <a:ext cx="0" cy="0"/>
          <a:chOff x="0" y="0"/>
          <a:chExt cx="0" cy="0"/>
        </a:xfrm>
      </p:grpSpPr>
      <p:sp>
        <p:nvSpPr>
          <p:cNvPr id="316" name="Google Shape;316;p54"/>
          <p:cNvSpPr/>
          <p:nvPr/>
        </p:nvSpPr>
        <p:spPr>
          <a:xfrm rot="10800000" flipH="1">
            <a:off x="1" y="0"/>
            <a:ext cx="8106032" cy="8122943"/>
          </a:xfrm>
          <a:custGeom>
            <a:avLst/>
            <a:gdLst/>
            <a:ahLst/>
            <a:cxnLst/>
            <a:rect l="l" t="t" r="r" b="b"/>
            <a:pathLst>
              <a:path w="8106032" h="8122943" extrusionOk="0">
                <a:moveTo>
                  <a:pt x="5604" y="4078531"/>
                </a:moveTo>
                <a:lnTo>
                  <a:pt x="3316" y="5727365"/>
                </a:lnTo>
                <a:lnTo>
                  <a:pt x="15" y="8105673"/>
                </a:lnTo>
                <a:lnTo>
                  <a:pt x="1762" y="6094849"/>
                </a:lnTo>
                <a:close/>
                <a:moveTo>
                  <a:pt x="11274" y="0"/>
                </a:moveTo>
                <a:cubicBezTo>
                  <a:pt x="2161361" y="0"/>
                  <a:pt x="4223114" y="855394"/>
                  <a:pt x="5741707" y="2377481"/>
                </a:cubicBezTo>
                <a:cubicBezTo>
                  <a:pt x="7260301" y="3899568"/>
                  <a:pt x="8110954" y="5963281"/>
                  <a:pt x="8106011" y="8113363"/>
                </a:cubicBezTo>
                <a:lnTo>
                  <a:pt x="0" y="8122943"/>
                </a:lnTo>
                <a:lnTo>
                  <a:pt x="6" y="8116481"/>
                </a:lnTo>
                <a:lnTo>
                  <a:pt x="4768273" y="8110846"/>
                </a:lnTo>
                <a:cubicBezTo>
                  <a:pt x="4771180" y="6846084"/>
                  <a:pt x="4270793" y="5632127"/>
                  <a:pt x="3377496" y="4736776"/>
                </a:cubicBezTo>
                <a:cubicBezTo>
                  <a:pt x="2540032" y="3897385"/>
                  <a:pt x="1421750" y="3402678"/>
                  <a:pt x="243101" y="3344119"/>
                </a:cubicBezTo>
                <a:lnTo>
                  <a:pt x="7015" y="3338259"/>
                </a:lnTo>
                <a:lnTo>
                  <a:pt x="9512" y="2028094"/>
                </a:lnTo>
                <a:cubicBezTo>
                  <a:pt x="10569" y="1350888"/>
                  <a:pt x="11274" y="674563"/>
                  <a:pt x="11274" y="0"/>
                </a:cubicBezTo>
                <a:close/>
              </a:path>
            </a:pathLst>
          </a:custGeom>
          <a:gradFill>
            <a:gsLst>
              <a:gs pos="0">
                <a:schemeClr val="accent1"/>
              </a:gs>
              <a:gs pos="1000">
                <a:schemeClr val="accent1"/>
              </a:gs>
              <a:gs pos="100000">
                <a:srgbClr val="AB1E19"/>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317" name="Google Shape;317;p54"/>
          <p:cNvGrpSpPr/>
          <p:nvPr/>
        </p:nvGrpSpPr>
        <p:grpSpPr>
          <a:xfrm>
            <a:off x="552678" y="4646845"/>
            <a:ext cx="7330932" cy="4576380"/>
            <a:chOff x="5141669" y="2177476"/>
            <a:chExt cx="6392469" cy="3990539"/>
          </a:xfrm>
        </p:grpSpPr>
        <p:pic>
          <p:nvPicPr>
            <p:cNvPr id="318" name="Google Shape;318;p54"/>
            <p:cNvPicPr preferRelativeResize="0"/>
            <p:nvPr/>
          </p:nvPicPr>
          <p:blipFill rotWithShape="1">
            <a:blip r:embed="rId2">
              <a:alphaModFix/>
            </a:blip>
            <a:srcRect/>
            <a:stretch/>
          </p:blipFill>
          <p:spPr>
            <a:xfrm>
              <a:off x="5141669" y="2177476"/>
              <a:ext cx="6392469" cy="3990539"/>
            </a:xfrm>
            <a:prstGeom prst="rect">
              <a:avLst/>
            </a:prstGeom>
            <a:noFill/>
            <a:ln>
              <a:noFill/>
            </a:ln>
          </p:spPr>
        </p:pic>
        <p:sp>
          <p:nvSpPr>
            <p:cNvPr id="319" name="Google Shape;319;p54"/>
            <p:cNvSpPr/>
            <p:nvPr/>
          </p:nvSpPr>
          <p:spPr>
            <a:xfrm>
              <a:off x="7081762" y="2899056"/>
              <a:ext cx="3307620" cy="2232672"/>
            </a:xfrm>
            <a:custGeom>
              <a:avLst/>
              <a:gdLst/>
              <a:ahLst/>
              <a:cxnLst/>
              <a:rect l="l" t="t" r="r" b="b"/>
              <a:pathLst>
                <a:path w="3307620" h="2232672" extrusionOk="0">
                  <a:moveTo>
                    <a:pt x="507492" y="3786"/>
                  </a:moveTo>
                  <a:cubicBezTo>
                    <a:pt x="177292" y="43474"/>
                    <a:pt x="-25908" y="502261"/>
                    <a:pt x="2667" y="746736"/>
                  </a:cubicBezTo>
                  <a:cubicBezTo>
                    <a:pt x="31242" y="991211"/>
                    <a:pt x="356680" y="1227749"/>
                    <a:pt x="678942" y="1470636"/>
                  </a:cubicBezTo>
                  <a:cubicBezTo>
                    <a:pt x="1001204" y="1713523"/>
                    <a:pt x="1582230" y="2110399"/>
                    <a:pt x="1936242" y="2204061"/>
                  </a:cubicBezTo>
                  <a:cubicBezTo>
                    <a:pt x="2290255" y="2297724"/>
                    <a:pt x="2579180" y="2140561"/>
                    <a:pt x="2803017" y="2032611"/>
                  </a:cubicBezTo>
                  <a:cubicBezTo>
                    <a:pt x="3026854" y="1924661"/>
                    <a:pt x="3415792" y="1810361"/>
                    <a:pt x="3279267" y="1556361"/>
                  </a:cubicBezTo>
                  <a:cubicBezTo>
                    <a:pt x="3142742" y="1302361"/>
                    <a:pt x="2442654" y="773723"/>
                    <a:pt x="1983867" y="508611"/>
                  </a:cubicBezTo>
                  <a:cubicBezTo>
                    <a:pt x="1525080" y="243499"/>
                    <a:pt x="837692" y="-35902"/>
                    <a:pt x="507492" y="3786"/>
                  </a:cubicBezTo>
                  <a:close/>
                </a:path>
              </a:pathLst>
            </a:custGeom>
            <a:solidFill>
              <a:srgbClr val="ECEB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20" name="Google Shape;320;p54"/>
          <p:cNvSpPr>
            <a:spLocks noGrp="1"/>
          </p:cNvSpPr>
          <p:nvPr>
            <p:ph type="pic" idx="2"/>
          </p:nvPr>
        </p:nvSpPr>
        <p:spPr>
          <a:xfrm>
            <a:off x="2719657" y="3989631"/>
            <a:ext cx="2963674" cy="5371566"/>
          </a:xfrm>
          <a:prstGeom prst="rect">
            <a:avLst/>
          </a:prstGeom>
          <a:solidFill>
            <a:srgbClr val="F2F2F2">
              <a:alpha val="24705"/>
            </a:srgbClr>
          </a:solidFill>
          <a:ln>
            <a:noFill/>
          </a:ln>
        </p:spPr>
      </p:sp>
      <p:grpSp>
        <p:nvGrpSpPr>
          <p:cNvPr id="321" name="Google Shape;321;p54"/>
          <p:cNvGrpSpPr/>
          <p:nvPr/>
        </p:nvGrpSpPr>
        <p:grpSpPr>
          <a:xfrm>
            <a:off x="4692192" y="2930819"/>
            <a:ext cx="6308112" cy="3937878"/>
            <a:chOff x="5141669" y="2177476"/>
            <a:chExt cx="6392469" cy="3990539"/>
          </a:xfrm>
        </p:grpSpPr>
        <p:pic>
          <p:nvPicPr>
            <p:cNvPr id="322" name="Google Shape;322;p54"/>
            <p:cNvPicPr preferRelativeResize="0"/>
            <p:nvPr/>
          </p:nvPicPr>
          <p:blipFill rotWithShape="1">
            <a:blip r:embed="rId2">
              <a:alphaModFix/>
            </a:blip>
            <a:srcRect/>
            <a:stretch/>
          </p:blipFill>
          <p:spPr>
            <a:xfrm>
              <a:off x="5141669" y="2177476"/>
              <a:ext cx="6392469" cy="3990539"/>
            </a:xfrm>
            <a:prstGeom prst="rect">
              <a:avLst/>
            </a:prstGeom>
            <a:noFill/>
            <a:ln>
              <a:noFill/>
            </a:ln>
          </p:spPr>
        </p:pic>
        <p:sp>
          <p:nvSpPr>
            <p:cNvPr id="323" name="Google Shape;323;p54"/>
            <p:cNvSpPr/>
            <p:nvPr/>
          </p:nvSpPr>
          <p:spPr>
            <a:xfrm>
              <a:off x="7081762" y="2899056"/>
              <a:ext cx="3307620" cy="2232672"/>
            </a:xfrm>
            <a:custGeom>
              <a:avLst/>
              <a:gdLst/>
              <a:ahLst/>
              <a:cxnLst/>
              <a:rect l="l" t="t" r="r" b="b"/>
              <a:pathLst>
                <a:path w="3307620" h="2232672" extrusionOk="0">
                  <a:moveTo>
                    <a:pt x="507492" y="3786"/>
                  </a:moveTo>
                  <a:cubicBezTo>
                    <a:pt x="177292" y="43474"/>
                    <a:pt x="-25908" y="502261"/>
                    <a:pt x="2667" y="746736"/>
                  </a:cubicBezTo>
                  <a:cubicBezTo>
                    <a:pt x="31242" y="991211"/>
                    <a:pt x="356680" y="1227749"/>
                    <a:pt x="678942" y="1470636"/>
                  </a:cubicBezTo>
                  <a:cubicBezTo>
                    <a:pt x="1001204" y="1713523"/>
                    <a:pt x="1582230" y="2110399"/>
                    <a:pt x="1936242" y="2204061"/>
                  </a:cubicBezTo>
                  <a:cubicBezTo>
                    <a:pt x="2290255" y="2297724"/>
                    <a:pt x="2579180" y="2140561"/>
                    <a:pt x="2803017" y="2032611"/>
                  </a:cubicBezTo>
                  <a:cubicBezTo>
                    <a:pt x="3026854" y="1924661"/>
                    <a:pt x="3415792" y="1810361"/>
                    <a:pt x="3279267" y="1556361"/>
                  </a:cubicBezTo>
                  <a:cubicBezTo>
                    <a:pt x="3142742" y="1302361"/>
                    <a:pt x="2442654" y="773723"/>
                    <a:pt x="1983867" y="508611"/>
                  </a:cubicBezTo>
                  <a:cubicBezTo>
                    <a:pt x="1525080" y="243499"/>
                    <a:pt x="837692" y="-35902"/>
                    <a:pt x="507492" y="3786"/>
                  </a:cubicBezTo>
                  <a:close/>
                </a:path>
              </a:pathLst>
            </a:custGeom>
            <a:solidFill>
              <a:srgbClr val="ECEB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24" name="Google Shape;324;p54"/>
          <p:cNvSpPr>
            <a:spLocks noGrp="1"/>
          </p:cNvSpPr>
          <p:nvPr>
            <p:ph type="pic" idx="3"/>
          </p:nvPr>
        </p:nvSpPr>
        <p:spPr>
          <a:xfrm>
            <a:off x="6567208" y="2354477"/>
            <a:ext cx="2550180" cy="4622120"/>
          </a:xfrm>
          <a:prstGeom prst="rect">
            <a:avLst/>
          </a:prstGeom>
          <a:solidFill>
            <a:srgbClr val="F2F2F2">
              <a:alpha val="24705"/>
            </a:srgbClr>
          </a:solidFill>
          <a:ln>
            <a:noFill/>
          </a:ln>
        </p:spPr>
      </p:sp>
      <p:grpSp>
        <p:nvGrpSpPr>
          <p:cNvPr id="325" name="Google Shape;325;p54"/>
          <p:cNvGrpSpPr/>
          <p:nvPr/>
        </p:nvGrpSpPr>
        <p:grpSpPr>
          <a:xfrm>
            <a:off x="7887993" y="1501106"/>
            <a:ext cx="5655012" cy="3530178"/>
            <a:chOff x="5141669" y="2177476"/>
            <a:chExt cx="6392469" cy="3990539"/>
          </a:xfrm>
        </p:grpSpPr>
        <p:pic>
          <p:nvPicPr>
            <p:cNvPr id="326" name="Google Shape;326;p54"/>
            <p:cNvPicPr preferRelativeResize="0"/>
            <p:nvPr/>
          </p:nvPicPr>
          <p:blipFill rotWithShape="1">
            <a:blip r:embed="rId3">
              <a:alphaModFix/>
            </a:blip>
            <a:srcRect/>
            <a:stretch/>
          </p:blipFill>
          <p:spPr>
            <a:xfrm>
              <a:off x="5141669" y="2177476"/>
              <a:ext cx="6392469" cy="3990539"/>
            </a:xfrm>
            <a:prstGeom prst="rect">
              <a:avLst/>
            </a:prstGeom>
            <a:noFill/>
            <a:ln>
              <a:noFill/>
            </a:ln>
          </p:spPr>
        </p:pic>
        <p:sp>
          <p:nvSpPr>
            <p:cNvPr id="327" name="Google Shape;327;p54"/>
            <p:cNvSpPr/>
            <p:nvPr/>
          </p:nvSpPr>
          <p:spPr>
            <a:xfrm>
              <a:off x="7081762" y="2899056"/>
              <a:ext cx="3307620" cy="2232672"/>
            </a:xfrm>
            <a:custGeom>
              <a:avLst/>
              <a:gdLst/>
              <a:ahLst/>
              <a:cxnLst/>
              <a:rect l="l" t="t" r="r" b="b"/>
              <a:pathLst>
                <a:path w="3307620" h="2232672" extrusionOk="0">
                  <a:moveTo>
                    <a:pt x="507492" y="3786"/>
                  </a:moveTo>
                  <a:cubicBezTo>
                    <a:pt x="177292" y="43474"/>
                    <a:pt x="-25908" y="502261"/>
                    <a:pt x="2667" y="746736"/>
                  </a:cubicBezTo>
                  <a:cubicBezTo>
                    <a:pt x="31242" y="991211"/>
                    <a:pt x="356680" y="1227749"/>
                    <a:pt x="678942" y="1470636"/>
                  </a:cubicBezTo>
                  <a:cubicBezTo>
                    <a:pt x="1001204" y="1713523"/>
                    <a:pt x="1582230" y="2110399"/>
                    <a:pt x="1936242" y="2204061"/>
                  </a:cubicBezTo>
                  <a:cubicBezTo>
                    <a:pt x="2290255" y="2297724"/>
                    <a:pt x="2579180" y="2140561"/>
                    <a:pt x="2803017" y="2032611"/>
                  </a:cubicBezTo>
                  <a:cubicBezTo>
                    <a:pt x="3026854" y="1924661"/>
                    <a:pt x="3415792" y="1810361"/>
                    <a:pt x="3279267" y="1556361"/>
                  </a:cubicBezTo>
                  <a:cubicBezTo>
                    <a:pt x="3142742" y="1302361"/>
                    <a:pt x="2442654" y="773723"/>
                    <a:pt x="1983867" y="508611"/>
                  </a:cubicBezTo>
                  <a:cubicBezTo>
                    <a:pt x="1525080" y="243499"/>
                    <a:pt x="837692" y="-35902"/>
                    <a:pt x="507492" y="3786"/>
                  </a:cubicBezTo>
                  <a:close/>
                </a:path>
              </a:pathLst>
            </a:custGeom>
            <a:solidFill>
              <a:srgbClr val="ECEB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28" name="Google Shape;328;p54"/>
          <p:cNvSpPr>
            <a:spLocks noGrp="1"/>
          </p:cNvSpPr>
          <p:nvPr>
            <p:ph type="pic" idx="4"/>
          </p:nvPr>
        </p:nvSpPr>
        <p:spPr>
          <a:xfrm>
            <a:off x="9558948" y="988760"/>
            <a:ext cx="2286152" cy="4143578"/>
          </a:xfrm>
          <a:prstGeom prst="rect">
            <a:avLst/>
          </a:prstGeom>
          <a:solidFill>
            <a:srgbClr val="F2F2F2">
              <a:alpha val="24705"/>
            </a:srgbClr>
          </a:solidFill>
          <a:ln>
            <a:noFill/>
          </a:ln>
        </p:spPr>
      </p:sp>
      <p:sp>
        <p:nvSpPr>
          <p:cNvPr id="329" name="Google Shape;329;p54"/>
          <p:cNvSpPr txBox="1">
            <a:spLocks noGrp="1"/>
          </p:cNvSpPr>
          <p:nvPr>
            <p:ph type="title"/>
          </p:nvPr>
        </p:nvSpPr>
        <p:spPr>
          <a:xfrm>
            <a:off x="11491256" y="5333390"/>
            <a:ext cx="6655285" cy="81644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0" name="Google Shape;330;p54"/>
          <p:cNvSpPr/>
          <p:nvPr/>
        </p:nvSpPr>
        <p:spPr>
          <a:xfrm>
            <a:off x="11698709" y="6459911"/>
            <a:ext cx="1307286" cy="1307286"/>
          </a:xfrm>
          <a:prstGeom prst="ellipse">
            <a:avLst/>
          </a:prstGeom>
          <a:solidFill>
            <a:srgbClr val="7F7F7F"/>
          </a:solidFill>
          <a:ln w="9525" cap="flat" cmpd="sng">
            <a:solidFill>
              <a:schemeClr val="accent2"/>
            </a:solidFill>
            <a:prstDash val="solid"/>
            <a:miter lim="800000"/>
            <a:headEnd type="none" w="sm" len="sm"/>
            <a:tailEnd type="none" w="sm" len="sm"/>
          </a:ln>
          <a:effectLst>
            <a:outerShdw blurRad="38100" dist="12700" dir="5400000" algn="ctr" rotWithShape="0">
              <a:srgbClr val="000000">
                <a:alpha val="14901"/>
              </a:srgbClr>
            </a:outerShdw>
          </a:effectLst>
        </p:spPr>
        <p:txBody>
          <a:bodyPr spcFirstLastPara="1" wrap="square" lIns="292150" tIns="146075" rIns="91425" bIns="45700" anchor="ctr" anchorCtr="0">
            <a:noAutofit/>
          </a:bodyPr>
          <a:lstStyle/>
          <a:p>
            <a:pPr marL="0" marR="0" lvl="0" indent="0" algn="ctr" rtl="0">
              <a:spcBef>
                <a:spcPts val="0"/>
              </a:spcBef>
              <a:spcAft>
                <a:spcPts val="0"/>
              </a:spcAft>
              <a:buNone/>
            </a:pPr>
            <a:endParaRPr sz="7029">
              <a:solidFill>
                <a:schemeClr val="lt1"/>
              </a:solidFill>
              <a:latin typeface="Quattrocento Sans"/>
              <a:ea typeface="Quattrocento Sans"/>
              <a:cs typeface="Quattrocento Sans"/>
              <a:sym typeface="Quattrocento Sans"/>
            </a:endParaRPr>
          </a:p>
        </p:txBody>
      </p:sp>
      <p:sp>
        <p:nvSpPr>
          <p:cNvPr id="331" name="Google Shape;331;p54"/>
          <p:cNvSpPr/>
          <p:nvPr/>
        </p:nvSpPr>
        <p:spPr>
          <a:xfrm>
            <a:off x="11665824" y="8365762"/>
            <a:ext cx="1307286" cy="1307286"/>
          </a:xfrm>
          <a:prstGeom prst="ellipse">
            <a:avLst/>
          </a:prstGeom>
          <a:solidFill>
            <a:schemeClr val="accent1"/>
          </a:solidFill>
          <a:ln>
            <a:noFill/>
          </a:ln>
          <a:effectLst>
            <a:outerShdw blurRad="762000" dist="254000" dir="5400000" algn="t" rotWithShape="0">
              <a:srgbClr val="000000">
                <a:alpha val="29803"/>
              </a:srgbClr>
            </a:outerShdw>
          </a:effectLst>
        </p:spPr>
        <p:txBody>
          <a:bodyPr spcFirstLastPara="1" wrap="square" lIns="292150" tIns="146075" rIns="91425" bIns="45700" anchor="ctr" anchorCtr="0">
            <a:noAutofit/>
          </a:bodyPr>
          <a:lstStyle/>
          <a:p>
            <a:pPr marL="0" marR="0" lvl="0" indent="0" algn="ctr" rtl="0">
              <a:spcBef>
                <a:spcPts val="0"/>
              </a:spcBef>
              <a:spcAft>
                <a:spcPts val="0"/>
              </a:spcAft>
              <a:buNone/>
            </a:pPr>
            <a:endParaRPr sz="7029">
              <a:solidFill>
                <a:schemeClr val="lt1"/>
              </a:solidFill>
              <a:latin typeface="Quattrocento Sans"/>
              <a:ea typeface="Quattrocento Sans"/>
              <a:cs typeface="Quattrocento Sans"/>
              <a:sym typeface="Quattrocento Sans"/>
            </a:endParaRPr>
          </a:p>
        </p:txBody>
      </p:sp>
      <p:sp>
        <p:nvSpPr>
          <p:cNvPr id="332" name="Google Shape;332;p54"/>
          <p:cNvSpPr txBox="1">
            <a:spLocks noGrp="1"/>
          </p:cNvSpPr>
          <p:nvPr>
            <p:ph type="body" idx="1"/>
          </p:nvPr>
        </p:nvSpPr>
        <p:spPr>
          <a:xfrm>
            <a:off x="13315055" y="8853702"/>
            <a:ext cx="4754880" cy="96603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7F7F7F"/>
              </a:buClr>
              <a:buSzPts val="1800"/>
              <a:buFont typeface="Quattrocento Sans"/>
              <a:buNone/>
              <a:defRPr sz="18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3" name="Google Shape;333;p54"/>
          <p:cNvSpPr txBox="1">
            <a:spLocks noGrp="1"/>
          </p:cNvSpPr>
          <p:nvPr>
            <p:ph type="body" idx="5"/>
          </p:nvPr>
        </p:nvSpPr>
        <p:spPr>
          <a:xfrm>
            <a:off x="13347941" y="7047209"/>
            <a:ext cx="4754880" cy="96603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7F7F7F"/>
              </a:buClr>
              <a:buSzPts val="1800"/>
              <a:buFont typeface="Quattrocento Sans"/>
              <a:buNone/>
              <a:defRPr sz="18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4" name="Google Shape;334;p54"/>
          <p:cNvSpPr txBox="1">
            <a:spLocks noGrp="1"/>
          </p:cNvSpPr>
          <p:nvPr>
            <p:ph type="body" idx="6"/>
          </p:nvPr>
        </p:nvSpPr>
        <p:spPr>
          <a:xfrm>
            <a:off x="13347941" y="6439728"/>
            <a:ext cx="4754880" cy="48301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dk1"/>
              </a:buClr>
              <a:buSzPts val="2400"/>
              <a:buFont typeface="Raleway"/>
              <a:buNone/>
              <a:defRPr sz="2400" b="1">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5" name="Google Shape;335;p54"/>
          <p:cNvSpPr txBox="1">
            <a:spLocks noGrp="1"/>
          </p:cNvSpPr>
          <p:nvPr>
            <p:ph type="body" idx="7"/>
          </p:nvPr>
        </p:nvSpPr>
        <p:spPr>
          <a:xfrm>
            <a:off x="13315055" y="8290025"/>
            <a:ext cx="4754880" cy="48301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accent1"/>
              </a:buClr>
              <a:buSzPts val="2400"/>
              <a:buFont typeface="Raleway"/>
              <a:buNone/>
              <a:defRPr sz="2400" b="1">
                <a:solidFill>
                  <a:schemeClr val="accen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6" name="Google Shape;336;p54"/>
          <p:cNvSpPr>
            <a:spLocks noGrp="1"/>
          </p:cNvSpPr>
          <p:nvPr>
            <p:ph type="pic" idx="8"/>
          </p:nvPr>
        </p:nvSpPr>
        <p:spPr>
          <a:xfrm>
            <a:off x="11856933" y="8562205"/>
            <a:ext cx="914400" cy="914400"/>
          </a:xfrm>
          <a:prstGeom prst="rect">
            <a:avLst/>
          </a:prstGeom>
          <a:noFill/>
          <a:ln>
            <a:noFill/>
          </a:ln>
        </p:spPr>
      </p:sp>
      <p:sp>
        <p:nvSpPr>
          <p:cNvPr id="337" name="Google Shape;337;p54"/>
          <p:cNvSpPr>
            <a:spLocks noGrp="1"/>
          </p:cNvSpPr>
          <p:nvPr>
            <p:ph type="pic" idx="9"/>
          </p:nvPr>
        </p:nvSpPr>
        <p:spPr>
          <a:xfrm>
            <a:off x="11889817" y="6635333"/>
            <a:ext cx="914400" cy="914400"/>
          </a:xfrm>
          <a:prstGeom prst="rect">
            <a:avLst/>
          </a:prstGeom>
          <a:noFill/>
          <a:ln>
            <a:noFill/>
          </a:ln>
        </p:spPr>
      </p:sp>
      <p:pic>
        <p:nvPicPr>
          <p:cNvPr id="338" name="Google Shape;338;p54"/>
          <p:cNvPicPr preferRelativeResize="0"/>
          <p:nvPr/>
        </p:nvPicPr>
        <p:blipFill rotWithShape="1">
          <a:blip r:embed="rId4">
            <a:alphaModFix/>
          </a:blip>
          <a:srcRect/>
          <a:stretch/>
        </p:blipFill>
        <p:spPr>
          <a:xfrm>
            <a:off x="16559338" y="244293"/>
            <a:ext cx="2196110" cy="1280160"/>
          </a:xfrm>
          <a:prstGeom prst="rect">
            <a:avLst/>
          </a:prstGeom>
          <a:noFill/>
          <a:ln>
            <a:noFill/>
          </a:ln>
        </p:spPr>
      </p:pic>
      <p:sp>
        <p:nvSpPr>
          <p:cNvPr id="339" name="Google Shape;339;p5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71_Title Slide">
  <p:cSld name="71_Title Slide">
    <p:spTree>
      <p:nvGrpSpPr>
        <p:cNvPr id="1" name="Shape 340"/>
        <p:cNvGrpSpPr/>
        <p:nvPr/>
      </p:nvGrpSpPr>
      <p:grpSpPr>
        <a:xfrm>
          <a:off x="0" y="0"/>
          <a:ext cx="0" cy="0"/>
          <a:chOff x="0" y="0"/>
          <a:chExt cx="0" cy="0"/>
        </a:xfrm>
      </p:grpSpPr>
      <p:sp>
        <p:nvSpPr>
          <p:cNvPr id="341" name="Google Shape;341;p55"/>
          <p:cNvSpPr/>
          <p:nvPr/>
        </p:nvSpPr>
        <p:spPr>
          <a:xfrm>
            <a:off x="7637556" y="10010318"/>
            <a:ext cx="4267200" cy="93001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342" name="Google Shape;342;p55"/>
          <p:cNvGrpSpPr/>
          <p:nvPr/>
        </p:nvGrpSpPr>
        <p:grpSpPr>
          <a:xfrm rot="5400000">
            <a:off x="10790633" y="2286396"/>
            <a:ext cx="8522581" cy="8850227"/>
            <a:chOff x="6033490" y="0"/>
            <a:chExt cx="6158512" cy="6395273"/>
          </a:xfrm>
        </p:grpSpPr>
        <p:sp>
          <p:nvSpPr>
            <p:cNvPr id="343" name="Google Shape;343;p55"/>
            <p:cNvSpPr/>
            <p:nvPr/>
          </p:nvSpPr>
          <p:spPr>
            <a:xfrm>
              <a:off x="6457512" y="0"/>
              <a:ext cx="5734490" cy="5971251"/>
            </a:xfrm>
            <a:custGeom>
              <a:avLst/>
              <a:gdLst/>
              <a:ahLst/>
              <a:cxnLst/>
              <a:rect l="l" t="t" r="r" b="b"/>
              <a:pathLst>
                <a:path w="5734490" h="5971251" extrusionOk="0">
                  <a:moveTo>
                    <a:pt x="5650693" y="0"/>
                  </a:moveTo>
                  <a:lnTo>
                    <a:pt x="5734490" y="0"/>
                  </a:lnTo>
                  <a:lnTo>
                    <a:pt x="5734490" y="76160"/>
                  </a:lnTo>
                  <a:close/>
                  <a:moveTo>
                    <a:pt x="639966" y="0"/>
                  </a:moveTo>
                  <a:lnTo>
                    <a:pt x="2045505" y="0"/>
                  </a:lnTo>
                  <a:lnTo>
                    <a:pt x="1877574" y="152626"/>
                  </a:lnTo>
                  <a:cubicBezTo>
                    <a:pt x="1373273" y="656927"/>
                    <a:pt x="1061356" y="1353613"/>
                    <a:pt x="1061356" y="2123151"/>
                  </a:cubicBezTo>
                  <a:cubicBezTo>
                    <a:pt x="1061356" y="3662227"/>
                    <a:pt x="2309023" y="4909894"/>
                    <a:pt x="3848099" y="4909894"/>
                  </a:cubicBezTo>
                  <a:cubicBezTo>
                    <a:pt x="4521445" y="4909894"/>
                    <a:pt x="5139013" y="4671083"/>
                    <a:pt x="5620726" y="4273538"/>
                  </a:cubicBezTo>
                  <a:lnTo>
                    <a:pt x="5734490" y="4170142"/>
                  </a:lnTo>
                  <a:lnTo>
                    <a:pt x="5734490" y="5476816"/>
                  </a:lnTo>
                  <a:lnTo>
                    <a:pt x="5682332" y="5506806"/>
                  </a:lnTo>
                  <a:cubicBezTo>
                    <a:pt x="5137082" y="5803004"/>
                    <a:pt x="4512239" y="5971251"/>
                    <a:pt x="3848099" y="5971251"/>
                  </a:cubicBezTo>
                  <a:cubicBezTo>
                    <a:pt x="1722852" y="5971251"/>
                    <a:pt x="0" y="4248398"/>
                    <a:pt x="0" y="2123151"/>
                  </a:cubicBezTo>
                  <a:cubicBezTo>
                    <a:pt x="0" y="1459012"/>
                    <a:pt x="168247" y="834168"/>
                    <a:pt x="464444" y="288918"/>
                  </a:cubicBezTo>
                  <a:close/>
                </a:path>
              </a:pathLst>
            </a:custGeom>
            <a:gradFill>
              <a:gsLst>
                <a:gs pos="0">
                  <a:schemeClr val="accent1"/>
                </a:gs>
                <a:gs pos="17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344" name="Google Shape;344;p55"/>
            <p:cNvSpPr/>
            <p:nvPr/>
          </p:nvSpPr>
          <p:spPr>
            <a:xfrm>
              <a:off x="6033490" y="0"/>
              <a:ext cx="6158512" cy="6395273"/>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pic>
        <p:nvPicPr>
          <p:cNvPr id="345" name="Google Shape;345;p55"/>
          <p:cNvPicPr preferRelativeResize="0"/>
          <p:nvPr/>
        </p:nvPicPr>
        <p:blipFill rotWithShape="1">
          <a:blip r:embed="rId2">
            <a:alphaModFix/>
          </a:blip>
          <a:srcRect/>
          <a:stretch/>
        </p:blipFill>
        <p:spPr>
          <a:xfrm>
            <a:off x="11001665" y="4285037"/>
            <a:ext cx="9117059" cy="4710681"/>
          </a:xfrm>
          <a:prstGeom prst="rect">
            <a:avLst/>
          </a:prstGeom>
          <a:noFill/>
          <a:ln>
            <a:noFill/>
          </a:ln>
          <a:effectLst>
            <a:outerShdw blurRad="12700" sx="101000" sy="101000" algn="ctr" rotWithShape="0">
              <a:srgbClr val="000000">
                <a:alpha val="16862"/>
              </a:srgbClr>
            </a:outerShdw>
          </a:effectLst>
        </p:spPr>
      </p:pic>
      <p:grpSp>
        <p:nvGrpSpPr>
          <p:cNvPr id="346" name="Google Shape;346;p55"/>
          <p:cNvGrpSpPr/>
          <p:nvPr/>
        </p:nvGrpSpPr>
        <p:grpSpPr>
          <a:xfrm>
            <a:off x="4393677" y="4551404"/>
            <a:ext cx="4003301" cy="6075403"/>
            <a:chOff x="4854902" y="335022"/>
            <a:chExt cx="3406097" cy="5058700"/>
          </a:xfrm>
        </p:grpSpPr>
        <p:sp>
          <p:nvSpPr>
            <p:cNvPr id="347" name="Google Shape;347;p55"/>
            <p:cNvSpPr/>
            <p:nvPr/>
          </p:nvSpPr>
          <p:spPr>
            <a:xfrm>
              <a:off x="8089090" y="1206862"/>
              <a:ext cx="171909" cy="464981"/>
            </a:xfrm>
            <a:prstGeom prst="roundRect">
              <a:avLst>
                <a:gd name="adj" fmla="val 16667"/>
              </a:avLst>
            </a:prstGeom>
            <a:solidFill>
              <a:srgbClr val="3F3F3F"/>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grpSp>
          <p:nvGrpSpPr>
            <p:cNvPr id="348" name="Google Shape;348;p55"/>
            <p:cNvGrpSpPr/>
            <p:nvPr/>
          </p:nvGrpSpPr>
          <p:grpSpPr>
            <a:xfrm>
              <a:off x="4854902" y="1124961"/>
              <a:ext cx="171909" cy="1283713"/>
              <a:chOff x="5371632" y="1124962"/>
              <a:chExt cx="171909" cy="1283712"/>
            </a:xfrm>
          </p:grpSpPr>
          <p:sp>
            <p:nvSpPr>
              <p:cNvPr id="349" name="Google Shape;349;p55"/>
              <p:cNvSpPr/>
              <p:nvPr/>
            </p:nvSpPr>
            <p:spPr>
              <a:xfrm>
                <a:off x="5371632" y="1124962"/>
                <a:ext cx="171909" cy="263284"/>
              </a:xfrm>
              <a:prstGeom prst="roundRect">
                <a:avLst>
                  <a:gd name="adj" fmla="val 16667"/>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0" name="Google Shape;350;p55"/>
              <p:cNvSpPr/>
              <p:nvPr/>
            </p:nvSpPr>
            <p:spPr>
              <a:xfrm>
                <a:off x="5371632" y="1657655"/>
                <a:ext cx="171909" cy="263284"/>
              </a:xfrm>
              <a:prstGeom prst="roundRect">
                <a:avLst>
                  <a:gd name="adj" fmla="val 16667"/>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1" name="Google Shape;351;p55"/>
              <p:cNvSpPr/>
              <p:nvPr/>
            </p:nvSpPr>
            <p:spPr>
              <a:xfrm>
                <a:off x="5371632" y="2145390"/>
                <a:ext cx="171909" cy="263284"/>
              </a:xfrm>
              <a:prstGeom prst="roundRect">
                <a:avLst>
                  <a:gd name="adj" fmla="val 16667"/>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grpSp>
        <p:sp>
          <p:nvSpPr>
            <p:cNvPr id="352" name="Google Shape;352;p55"/>
            <p:cNvSpPr/>
            <p:nvPr/>
          </p:nvSpPr>
          <p:spPr>
            <a:xfrm>
              <a:off x="4882675" y="335022"/>
              <a:ext cx="3346926" cy="5058700"/>
            </a:xfrm>
            <a:prstGeom prst="roundRect">
              <a:avLst>
                <a:gd name="adj" fmla="val 5969"/>
              </a:avLst>
            </a:prstGeom>
            <a:solidFill>
              <a:srgbClr val="FFFFFF"/>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3" name="Google Shape;353;p55"/>
            <p:cNvSpPr/>
            <p:nvPr/>
          </p:nvSpPr>
          <p:spPr>
            <a:xfrm>
              <a:off x="6360617" y="4872604"/>
              <a:ext cx="391041" cy="387848"/>
            </a:xfrm>
            <a:prstGeom prst="ellipse">
              <a:avLst/>
            </a:prstGeom>
            <a:noFill/>
            <a:ln w="15875" cap="flat" cmpd="sng">
              <a:solidFill>
                <a:srgbClr val="595959"/>
              </a:solidFill>
              <a:prstDash val="solid"/>
              <a:miter lim="800000"/>
              <a:headEnd type="none" w="sm" len="sm"/>
              <a:tailEnd type="none" w="sm" len="sm"/>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4" name="Google Shape;354;p55"/>
            <p:cNvSpPr/>
            <p:nvPr/>
          </p:nvSpPr>
          <p:spPr>
            <a:xfrm>
              <a:off x="6256724" y="635139"/>
              <a:ext cx="598825" cy="43591"/>
            </a:xfrm>
            <a:prstGeom prst="roundRect">
              <a:avLst>
                <a:gd name="adj" fmla="val 16667"/>
              </a:avLst>
            </a:prstGeom>
            <a:solidFill>
              <a:schemeClr val="dk1">
                <a:alpha val="20000"/>
              </a:schemeClr>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5" name="Google Shape;355;p55"/>
            <p:cNvSpPr/>
            <p:nvPr/>
          </p:nvSpPr>
          <p:spPr>
            <a:xfrm flipH="1">
              <a:off x="6054246" y="629238"/>
              <a:ext cx="56748" cy="55394"/>
            </a:xfrm>
            <a:prstGeom prst="ellipse">
              <a:avLst/>
            </a:prstGeom>
            <a:solidFill>
              <a:schemeClr val="dk1">
                <a:alpha val="20000"/>
              </a:schemeClr>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6" name="Google Shape;356;p55"/>
            <p:cNvSpPr/>
            <p:nvPr/>
          </p:nvSpPr>
          <p:spPr>
            <a:xfrm flipH="1">
              <a:off x="6527762" y="457384"/>
              <a:ext cx="56748" cy="55394"/>
            </a:xfrm>
            <a:prstGeom prst="ellipse">
              <a:avLst/>
            </a:prstGeom>
            <a:solidFill>
              <a:schemeClr val="dk1">
                <a:alpha val="20000"/>
              </a:schemeClr>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7" name="Google Shape;357;p55"/>
            <p:cNvSpPr/>
            <p:nvPr/>
          </p:nvSpPr>
          <p:spPr>
            <a:xfrm>
              <a:off x="5026809" y="812894"/>
              <a:ext cx="3060318" cy="3926256"/>
            </a:xfrm>
            <a:prstGeom prst="rect">
              <a:avLst/>
            </a:prstGeom>
            <a:solidFill>
              <a:srgbClr val="F2F2F2"/>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358" name="Google Shape;358;p55"/>
          <p:cNvGrpSpPr/>
          <p:nvPr/>
        </p:nvGrpSpPr>
        <p:grpSpPr>
          <a:xfrm>
            <a:off x="8821762" y="2300539"/>
            <a:ext cx="2610084" cy="5129330"/>
            <a:chOff x="1264255" y="645824"/>
            <a:chExt cx="2821047" cy="5535343"/>
          </a:xfrm>
        </p:grpSpPr>
        <p:grpSp>
          <p:nvGrpSpPr>
            <p:cNvPr id="359" name="Google Shape;359;p55"/>
            <p:cNvGrpSpPr/>
            <p:nvPr/>
          </p:nvGrpSpPr>
          <p:grpSpPr>
            <a:xfrm>
              <a:off x="1264255" y="645824"/>
              <a:ext cx="2821047" cy="5535343"/>
              <a:chOff x="3421726" y="1142996"/>
              <a:chExt cx="2530947" cy="4966075"/>
            </a:xfrm>
          </p:grpSpPr>
          <p:sp>
            <p:nvSpPr>
              <p:cNvPr id="360" name="Google Shape;360;p55"/>
              <p:cNvSpPr/>
              <p:nvPr/>
            </p:nvSpPr>
            <p:spPr>
              <a:xfrm>
                <a:off x="5772371" y="2057394"/>
                <a:ext cx="180302" cy="487678"/>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1" name="Google Shape;361;p55"/>
              <p:cNvSpPr/>
              <p:nvPr/>
            </p:nvSpPr>
            <p:spPr>
              <a:xfrm>
                <a:off x="3421726" y="1971493"/>
                <a:ext cx="180302" cy="276136"/>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2" name="Google Shape;362;p55"/>
              <p:cNvSpPr/>
              <p:nvPr/>
            </p:nvSpPr>
            <p:spPr>
              <a:xfrm>
                <a:off x="3421726" y="2530190"/>
                <a:ext cx="180302" cy="276136"/>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3" name="Google Shape;363;p55"/>
              <p:cNvSpPr/>
              <p:nvPr/>
            </p:nvSpPr>
            <p:spPr>
              <a:xfrm>
                <a:off x="3421726" y="3041734"/>
                <a:ext cx="180302" cy="276136"/>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4" name="Google Shape;364;p55"/>
              <p:cNvSpPr/>
              <p:nvPr/>
            </p:nvSpPr>
            <p:spPr>
              <a:xfrm>
                <a:off x="3453680" y="1142996"/>
                <a:ext cx="2465296" cy="4966075"/>
              </a:xfrm>
              <a:prstGeom prst="roundRect">
                <a:avLst>
                  <a:gd name="adj" fmla="val 16667"/>
                </a:avLst>
              </a:prstGeom>
              <a:solidFill>
                <a:srgbClr val="FFFFFF"/>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5" name="Google Shape;365;p55"/>
              <p:cNvSpPr/>
              <p:nvPr/>
            </p:nvSpPr>
            <p:spPr>
              <a:xfrm>
                <a:off x="4481262" y="5604469"/>
                <a:ext cx="410133" cy="406780"/>
              </a:xfrm>
              <a:prstGeom prst="ellipse">
                <a:avLst/>
              </a:prstGeom>
              <a:noFill/>
              <a:ln w="15875"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6" name="Google Shape;366;p55"/>
              <p:cNvSpPr/>
              <p:nvPr/>
            </p:nvSpPr>
            <p:spPr>
              <a:xfrm>
                <a:off x="4372295" y="1457762"/>
                <a:ext cx="628062" cy="45719"/>
              </a:xfrm>
              <a:prstGeom prst="roundRect">
                <a:avLst>
                  <a:gd name="adj" fmla="val 16667"/>
                </a:avLst>
              </a:prstGeom>
              <a:solidFill>
                <a:schemeClr val="dk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7" name="Google Shape;367;p55"/>
              <p:cNvSpPr/>
              <p:nvPr/>
            </p:nvSpPr>
            <p:spPr>
              <a:xfrm flipH="1">
                <a:off x="4159931" y="1451571"/>
                <a:ext cx="59518" cy="58098"/>
              </a:xfrm>
              <a:prstGeom prst="ellipse">
                <a:avLst/>
              </a:prstGeom>
              <a:solidFill>
                <a:schemeClr val="dk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8" name="Google Shape;368;p55"/>
              <p:cNvSpPr/>
              <p:nvPr/>
            </p:nvSpPr>
            <p:spPr>
              <a:xfrm flipH="1">
                <a:off x="4656540" y="1271335"/>
                <a:ext cx="59518" cy="58098"/>
              </a:xfrm>
              <a:prstGeom prst="ellipse">
                <a:avLst/>
              </a:prstGeom>
              <a:solidFill>
                <a:schemeClr val="dk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grpSp>
        <p:sp>
          <p:nvSpPr>
            <p:cNvPr id="369" name="Google Shape;369;p55"/>
            <p:cNvSpPr/>
            <p:nvPr/>
          </p:nvSpPr>
          <p:spPr>
            <a:xfrm>
              <a:off x="1509656" y="1204476"/>
              <a:ext cx="2330245" cy="4281924"/>
            </a:xfrm>
            <a:prstGeom prst="rect">
              <a:avLst/>
            </a:prstGeom>
            <a:solidFill>
              <a:srgbClr val="F2F2F2"/>
            </a:solidFill>
            <a:ln>
              <a:noFill/>
            </a:ln>
            <a:effectLst>
              <a:outerShdw blurRad="1270000" sx="90000" sy="9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sp>
        <p:nvSpPr>
          <p:cNvPr id="370" name="Google Shape;370;p55"/>
          <p:cNvSpPr>
            <a:spLocks noGrp="1"/>
          </p:cNvSpPr>
          <p:nvPr>
            <p:ph type="pic" idx="2"/>
          </p:nvPr>
        </p:nvSpPr>
        <p:spPr>
          <a:xfrm>
            <a:off x="12284763" y="4569141"/>
            <a:ext cx="6550863" cy="3839850"/>
          </a:xfrm>
          <a:prstGeom prst="rect">
            <a:avLst/>
          </a:prstGeom>
          <a:noFill/>
          <a:ln>
            <a:noFill/>
          </a:ln>
        </p:spPr>
      </p:sp>
      <p:sp>
        <p:nvSpPr>
          <p:cNvPr id="371" name="Google Shape;371;p55"/>
          <p:cNvSpPr>
            <a:spLocks noGrp="1"/>
          </p:cNvSpPr>
          <p:nvPr>
            <p:ph type="pic" idx="3"/>
          </p:nvPr>
        </p:nvSpPr>
        <p:spPr>
          <a:xfrm>
            <a:off x="9050061" y="2826464"/>
            <a:ext cx="2153487" cy="3961454"/>
          </a:xfrm>
          <a:prstGeom prst="rect">
            <a:avLst/>
          </a:prstGeom>
          <a:noFill/>
          <a:ln>
            <a:noFill/>
          </a:ln>
        </p:spPr>
      </p:sp>
      <p:sp>
        <p:nvSpPr>
          <p:cNvPr id="372" name="Google Shape;372;p55"/>
          <p:cNvSpPr>
            <a:spLocks noGrp="1"/>
          </p:cNvSpPr>
          <p:nvPr>
            <p:ph type="pic" idx="4"/>
          </p:nvPr>
        </p:nvSpPr>
        <p:spPr>
          <a:xfrm>
            <a:off x="4638857" y="5143750"/>
            <a:ext cx="3503598" cy="4659570"/>
          </a:xfrm>
          <a:prstGeom prst="rect">
            <a:avLst/>
          </a:prstGeom>
          <a:noFill/>
          <a:ln>
            <a:noFill/>
          </a:ln>
        </p:spPr>
      </p:sp>
      <p:pic>
        <p:nvPicPr>
          <p:cNvPr id="373" name="Google Shape;373;p55"/>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374" name="Google Shape;374;p55"/>
          <p:cNvSpPr txBox="1">
            <a:spLocks noGrp="1"/>
          </p:cNvSpPr>
          <p:nvPr>
            <p:ph type="title"/>
          </p:nvPr>
        </p:nvSpPr>
        <p:spPr>
          <a:xfrm>
            <a:off x="1344076" y="2203803"/>
            <a:ext cx="6798379" cy="914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5" name="Google Shape;375;p55"/>
          <p:cNvSpPr txBox="1">
            <a:spLocks noGrp="1"/>
          </p:cNvSpPr>
          <p:nvPr>
            <p:ph type="body" idx="1"/>
          </p:nvPr>
        </p:nvSpPr>
        <p:spPr>
          <a:xfrm>
            <a:off x="1344076" y="3290306"/>
            <a:ext cx="6798379" cy="122414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76" name="Google Shape;376;p5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25_Custom Layout">
  <p:cSld name="125_Custom Layout">
    <p:spTree>
      <p:nvGrpSpPr>
        <p:cNvPr id="1" name="Shape 377"/>
        <p:cNvGrpSpPr/>
        <p:nvPr/>
      </p:nvGrpSpPr>
      <p:grpSpPr>
        <a:xfrm>
          <a:off x="0" y="0"/>
          <a:ext cx="0" cy="0"/>
          <a:chOff x="0" y="0"/>
          <a:chExt cx="0" cy="0"/>
        </a:xfrm>
      </p:grpSpPr>
      <p:pic>
        <p:nvPicPr>
          <p:cNvPr id="378" name="Google Shape;378;p56"/>
          <p:cNvPicPr preferRelativeResize="0"/>
          <p:nvPr/>
        </p:nvPicPr>
        <p:blipFill rotWithShape="1">
          <a:blip r:embed="rId2">
            <a:alphaModFix/>
          </a:blip>
          <a:srcRect/>
          <a:stretch/>
        </p:blipFill>
        <p:spPr>
          <a:xfrm>
            <a:off x="1871210" y="2717074"/>
            <a:ext cx="3718230" cy="7237824"/>
          </a:xfrm>
          <a:prstGeom prst="rect">
            <a:avLst/>
          </a:prstGeom>
          <a:noFill/>
          <a:ln>
            <a:noFill/>
          </a:ln>
        </p:spPr>
      </p:pic>
      <p:pic>
        <p:nvPicPr>
          <p:cNvPr id="379" name="Google Shape;379;p56"/>
          <p:cNvPicPr preferRelativeResize="0"/>
          <p:nvPr/>
        </p:nvPicPr>
        <p:blipFill rotWithShape="1">
          <a:blip r:embed="rId2">
            <a:alphaModFix/>
          </a:blip>
          <a:srcRect/>
          <a:stretch/>
        </p:blipFill>
        <p:spPr>
          <a:xfrm>
            <a:off x="5986470" y="2717074"/>
            <a:ext cx="3718230" cy="7237824"/>
          </a:xfrm>
          <a:prstGeom prst="rect">
            <a:avLst/>
          </a:prstGeom>
          <a:noFill/>
          <a:ln>
            <a:noFill/>
          </a:ln>
        </p:spPr>
      </p:pic>
      <p:pic>
        <p:nvPicPr>
          <p:cNvPr id="380" name="Google Shape;380;p56"/>
          <p:cNvPicPr preferRelativeResize="0"/>
          <p:nvPr/>
        </p:nvPicPr>
        <p:blipFill rotWithShape="1">
          <a:blip r:embed="rId2">
            <a:alphaModFix/>
          </a:blip>
          <a:srcRect/>
          <a:stretch/>
        </p:blipFill>
        <p:spPr>
          <a:xfrm>
            <a:off x="10076669" y="2717074"/>
            <a:ext cx="3718230" cy="7237824"/>
          </a:xfrm>
          <a:prstGeom prst="rect">
            <a:avLst/>
          </a:prstGeom>
          <a:noFill/>
          <a:ln>
            <a:noFill/>
          </a:ln>
        </p:spPr>
      </p:pic>
      <p:pic>
        <p:nvPicPr>
          <p:cNvPr id="381" name="Google Shape;381;p56"/>
          <p:cNvPicPr preferRelativeResize="0"/>
          <p:nvPr/>
        </p:nvPicPr>
        <p:blipFill rotWithShape="1">
          <a:blip r:embed="rId2">
            <a:alphaModFix/>
          </a:blip>
          <a:srcRect/>
          <a:stretch/>
        </p:blipFill>
        <p:spPr>
          <a:xfrm>
            <a:off x="14166869" y="2717074"/>
            <a:ext cx="3718230" cy="7237824"/>
          </a:xfrm>
          <a:prstGeom prst="rect">
            <a:avLst/>
          </a:prstGeom>
          <a:noFill/>
          <a:ln>
            <a:noFill/>
          </a:ln>
        </p:spPr>
      </p:pic>
      <p:sp>
        <p:nvSpPr>
          <p:cNvPr id="382" name="Google Shape;382;p56"/>
          <p:cNvSpPr>
            <a:spLocks noGrp="1"/>
          </p:cNvSpPr>
          <p:nvPr>
            <p:ph type="pic" idx="2"/>
          </p:nvPr>
        </p:nvSpPr>
        <p:spPr>
          <a:xfrm>
            <a:off x="2263092" y="3087098"/>
            <a:ext cx="2959866" cy="6497777"/>
          </a:xfrm>
          <a:prstGeom prst="rect">
            <a:avLst/>
          </a:prstGeom>
          <a:solidFill>
            <a:srgbClr val="F2F2F2">
              <a:alpha val="14901"/>
            </a:srgbClr>
          </a:solidFill>
          <a:ln>
            <a:noFill/>
          </a:ln>
        </p:spPr>
      </p:sp>
      <p:sp>
        <p:nvSpPr>
          <p:cNvPr id="383" name="Google Shape;383;p56"/>
          <p:cNvSpPr>
            <a:spLocks noGrp="1"/>
          </p:cNvSpPr>
          <p:nvPr>
            <p:ph type="pic" idx="3"/>
          </p:nvPr>
        </p:nvSpPr>
        <p:spPr>
          <a:xfrm>
            <a:off x="10455851" y="3087098"/>
            <a:ext cx="2959866" cy="6497777"/>
          </a:xfrm>
          <a:prstGeom prst="rect">
            <a:avLst/>
          </a:prstGeom>
          <a:solidFill>
            <a:srgbClr val="F2F2F2">
              <a:alpha val="14901"/>
            </a:srgbClr>
          </a:solidFill>
          <a:ln>
            <a:noFill/>
          </a:ln>
        </p:spPr>
      </p:sp>
      <p:sp>
        <p:nvSpPr>
          <p:cNvPr id="384" name="Google Shape;384;p56"/>
          <p:cNvSpPr>
            <a:spLocks noGrp="1"/>
          </p:cNvSpPr>
          <p:nvPr>
            <p:ph type="pic" idx="4"/>
          </p:nvPr>
        </p:nvSpPr>
        <p:spPr>
          <a:xfrm>
            <a:off x="6384702" y="3087098"/>
            <a:ext cx="2959866" cy="6497777"/>
          </a:xfrm>
          <a:prstGeom prst="rect">
            <a:avLst/>
          </a:prstGeom>
          <a:solidFill>
            <a:srgbClr val="F2F2F2">
              <a:alpha val="14901"/>
            </a:srgbClr>
          </a:solidFill>
          <a:ln>
            <a:noFill/>
          </a:ln>
        </p:spPr>
      </p:sp>
      <p:sp>
        <p:nvSpPr>
          <p:cNvPr id="385" name="Google Shape;385;p56"/>
          <p:cNvSpPr>
            <a:spLocks noGrp="1"/>
          </p:cNvSpPr>
          <p:nvPr>
            <p:ph type="pic" idx="5"/>
          </p:nvPr>
        </p:nvSpPr>
        <p:spPr>
          <a:xfrm>
            <a:off x="14565102" y="3087098"/>
            <a:ext cx="2959866" cy="6497777"/>
          </a:xfrm>
          <a:prstGeom prst="rect">
            <a:avLst/>
          </a:prstGeom>
          <a:solidFill>
            <a:srgbClr val="F2F2F2">
              <a:alpha val="14901"/>
            </a:srgbClr>
          </a:solidFill>
          <a:ln>
            <a:noFill/>
          </a:ln>
        </p:spPr>
      </p:sp>
      <p:sp>
        <p:nvSpPr>
          <p:cNvPr id="386" name="Google Shape;386;p5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87"/>
        <p:cNvGrpSpPr/>
        <p:nvPr/>
      </p:nvGrpSpPr>
      <p:grpSpPr>
        <a:xfrm>
          <a:off x="0" y="0"/>
          <a:ext cx="0" cy="0"/>
          <a:chOff x="0" y="0"/>
          <a:chExt cx="0" cy="0"/>
        </a:xfrm>
      </p:grpSpPr>
      <p:sp>
        <p:nvSpPr>
          <p:cNvPr id="388" name="Google Shape;388;p57"/>
          <p:cNvSpPr/>
          <p:nvPr/>
        </p:nvSpPr>
        <p:spPr>
          <a:xfrm rot="10800000" flipH="1">
            <a:off x="0" y="-5560"/>
            <a:ext cx="10941827" cy="10972535"/>
          </a:xfrm>
          <a:custGeom>
            <a:avLst/>
            <a:gdLst/>
            <a:ahLst/>
            <a:cxnLst/>
            <a:rect l="l" t="t" r="r" b="b"/>
            <a:pathLst>
              <a:path w="4615373" h="4628326" extrusionOk="0">
                <a:moveTo>
                  <a:pt x="0" y="0"/>
                </a:moveTo>
                <a:cubicBezTo>
                  <a:pt x="1225911" y="0"/>
                  <a:pt x="2401457" y="487718"/>
                  <a:pt x="3267310" y="1355564"/>
                </a:cubicBezTo>
                <a:cubicBezTo>
                  <a:pt x="4133164" y="2223409"/>
                  <a:pt x="4618179" y="3400073"/>
                  <a:pt x="4615361" y="4625981"/>
                </a:cubicBezTo>
                <a:lnTo>
                  <a:pt x="0" y="4628326"/>
                </a:lnTo>
                <a:lnTo>
                  <a:pt x="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389" name="Google Shape;389;p57"/>
          <p:cNvGrpSpPr/>
          <p:nvPr/>
        </p:nvGrpSpPr>
        <p:grpSpPr>
          <a:xfrm>
            <a:off x="4730197" y="8174032"/>
            <a:ext cx="10799509" cy="548640"/>
            <a:chOff x="4730197" y="8174032"/>
            <a:chExt cx="10799509" cy="548640"/>
          </a:xfrm>
        </p:grpSpPr>
        <p:sp>
          <p:nvSpPr>
            <p:cNvPr id="390" name="Google Shape;390;p57"/>
            <p:cNvSpPr/>
            <p:nvPr/>
          </p:nvSpPr>
          <p:spPr>
            <a:xfrm>
              <a:off x="4730197" y="8174032"/>
              <a:ext cx="548640" cy="548640"/>
            </a:xfrm>
            <a:custGeom>
              <a:avLst/>
              <a:gdLst/>
              <a:ahLst/>
              <a:cxnLst/>
              <a:rect l="l" t="t" r="r" b="b"/>
              <a:pathLst>
                <a:path w="280669"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lt2"/>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91" name="Google Shape;391;p57"/>
            <p:cNvSpPr/>
            <p:nvPr/>
          </p:nvSpPr>
          <p:spPr>
            <a:xfrm>
              <a:off x="7786678"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5"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92" name="Google Shape;392;p57"/>
            <p:cNvSpPr/>
            <p:nvPr/>
          </p:nvSpPr>
          <p:spPr>
            <a:xfrm>
              <a:off x="10787226" y="8174032"/>
              <a:ext cx="548640" cy="548640"/>
            </a:xfrm>
            <a:custGeom>
              <a:avLst/>
              <a:gdLst/>
              <a:ahLst/>
              <a:cxnLst/>
              <a:rect l="l" t="t" r="r" b="b"/>
              <a:pathLst>
                <a:path w="280670" h="139064" extrusionOk="0">
                  <a:moveTo>
                    <a:pt x="211073" y="0"/>
                  </a:moveTo>
                  <a:lnTo>
                    <a:pt x="211073" y="34670"/>
                  </a:lnTo>
                  <a:lnTo>
                    <a:pt x="0" y="34670"/>
                  </a:lnTo>
                  <a:lnTo>
                    <a:pt x="0" y="104012"/>
                  </a:lnTo>
                  <a:lnTo>
                    <a:pt x="211073" y="104012"/>
                  </a:lnTo>
                  <a:lnTo>
                    <a:pt x="211073" y="138683"/>
                  </a:lnTo>
                  <a:lnTo>
                    <a:pt x="280415" y="69341"/>
                  </a:lnTo>
                  <a:lnTo>
                    <a:pt x="211073"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93" name="Google Shape;393;p57"/>
            <p:cNvSpPr/>
            <p:nvPr/>
          </p:nvSpPr>
          <p:spPr>
            <a:xfrm>
              <a:off x="14981066"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grpSp>
      <p:sp>
        <p:nvSpPr>
          <p:cNvPr id="394" name="Google Shape;394;p57"/>
          <p:cNvSpPr txBox="1">
            <a:spLocks noGrp="1"/>
          </p:cNvSpPr>
          <p:nvPr>
            <p:ph type="title"/>
          </p:nvPr>
        </p:nvSpPr>
        <p:spPr>
          <a:xfrm>
            <a:off x="5021938" y="586016"/>
            <a:ext cx="5605272" cy="28620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6000"/>
              <a:buFont typeface="Raleway"/>
              <a:buNone/>
              <a:defRPr sz="60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7"/>
          <p:cNvSpPr txBox="1">
            <a:spLocks noGrp="1"/>
          </p:cNvSpPr>
          <p:nvPr>
            <p:ph type="body" idx="1"/>
          </p:nvPr>
        </p:nvSpPr>
        <p:spPr>
          <a:xfrm>
            <a:off x="5021938" y="3555445"/>
            <a:ext cx="45720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0"/>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396" name="Google Shape;396;p57"/>
          <p:cNvPicPr preferRelativeResize="0"/>
          <p:nvPr/>
        </p:nvPicPr>
        <p:blipFill rotWithShape="1">
          <a:blip r:embed="rId2">
            <a:alphaModFix/>
          </a:blip>
          <a:srcRect/>
          <a:stretch/>
        </p:blipFill>
        <p:spPr>
          <a:xfrm>
            <a:off x="11054328" y="7292631"/>
            <a:ext cx="4286638" cy="2286000"/>
          </a:xfrm>
          <a:prstGeom prst="rect">
            <a:avLst/>
          </a:prstGeom>
          <a:noFill/>
          <a:ln>
            <a:noFill/>
          </a:ln>
        </p:spPr>
      </p:pic>
      <p:sp>
        <p:nvSpPr>
          <p:cNvPr id="397" name="Google Shape;397;p57"/>
          <p:cNvSpPr>
            <a:spLocks noGrp="1"/>
          </p:cNvSpPr>
          <p:nvPr>
            <p:ph type="pic" idx="2"/>
          </p:nvPr>
        </p:nvSpPr>
        <p:spPr>
          <a:xfrm>
            <a:off x="1952094" y="6766560"/>
            <a:ext cx="2236217" cy="2681287"/>
          </a:xfrm>
          <a:prstGeom prst="rect">
            <a:avLst/>
          </a:prstGeom>
          <a:noFill/>
          <a:ln>
            <a:noFill/>
          </a:ln>
        </p:spPr>
      </p:sp>
      <p:pic>
        <p:nvPicPr>
          <p:cNvPr id="398" name="Google Shape;398;p57"/>
          <p:cNvPicPr preferRelativeResize="0"/>
          <p:nvPr/>
        </p:nvPicPr>
        <p:blipFill rotWithShape="1">
          <a:blip r:embed="rId3">
            <a:alphaModFix/>
          </a:blip>
          <a:srcRect/>
          <a:stretch/>
        </p:blipFill>
        <p:spPr>
          <a:xfrm>
            <a:off x="9070746" y="6817220"/>
            <a:ext cx="1323836" cy="2651760"/>
          </a:xfrm>
          <a:prstGeom prst="rect">
            <a:avLst/>
          </a:prstGeom>
          <a:noFill/>
          <a:ln>
            <a:noFill/>
          </a:ln>
        </p:spPr>
      </p:pic>
      <p:pic>
        <p:nvPicPr>
          <p:cNvPr id="399" name="Google Shape;399;p57"/>
          <p:cNvPicPr preferRelativeResize="0"/>
          <p:nvPr/>
        </p:nvPicPr>
        <p:blipFill rotWithShape="1">
          <a:blip r:embed="rId3">
            <a:alphaModFix/>
          </a:blip>
          <a:srcRect/>
          <a:stretch/>
        </p:blipFill>
        <p:spPr>
          <a:xfrm>
            <a:off x="5730305" y="6817220"/>
            <a:ext cx="1323836" cy="2651760"/>
          </a:xfrm>
          <a:prstGeom prst="rect">
            <a:avLst/>
          </a:prstGeom>
          <a:noFill/>
          <a:ln>
            <a:noFill/>
          </a:ln>
        </p:spPr>
      </p:pic>
      <p:sp>
        <p:nvSpPr>
          <p:cNvPr id="400" name="Google Shape;400;p57"/>
          <p:cNvSpPr>
            <a:spLocks noGrp="1"/>
          </p:cNvSpPr>
          <p:nvPr>
            <p:ph type="pic" idx="3"/>
          </p:nvPr>
        </p:nvSpPr>
        <p:spPr>
          <a:xfrm>
            <a:off x="5820723" y="6885800"/>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01" name="Google Shape;401;p57"/>
          <p:cNvSpPr>
            <a:spLocks noGrp="1"/>
          </p:cNvSpPr>
          <p:nvPr>
            <p:ph type="pic" idx="4"/>
          </p:nvPr>
        </p:nvSpPr>
        <p:spPr>
          <a:xfrm>
            <a:off x="9158272" y="6894582"/>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02" name="Google Shape;402;p57"/>
          <p:cNvSpPr txBox="1">
            <a:spLocks noGrp="1"/>
          </p:cNvSpPr>
          <p:nvPr>
            <p:ph type="body" idx="5"/>
          </p:nvPr>
        </p:nvSpPr>
        <p:spPr>
          <a:xfrm>
            <a:off x="11855397"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3" name="Google Shape;403;p57"/>
          <p:cNvSpPr txBox="1">
            <a:spLocks noGrp="1"/>
          </p:cNvSpPr>
          <p:nvPr>
            <p:ph type="body" idx="6"/>
          </p:nvPr>
        </p:nvSpPr>
        <p:spPr>
          <a:xfrm>
            <a:off x="15542019" y="9597398"/>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4" name="Google Shape;404;p57"/>
          <p:cNvSpPr txBox="1">
            <a:spLocks noGrp="1"/>
          </p:cNvSpPr>
          <p:nvPr>
            <p:ph type="body" idx="7"/>
          </p:nvPr>
        </p:nvSpPr>
        <p:spPr>
          <a:xfrm>
            <a:off x="8363585"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5" name="Google Shape;405;p57"/>
          <p:cNvSpPr txBox="1">
            <a:spLocks noGrp="1"/>
          </p:cNvSpPr>
          <p:nvPr>
            <p:ph type="body" idx="8"/>
          </p:nvPr>
        </p:nvSpPr>
        <p:spPr>
          <a:xfrm>
            <a:off x="507052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6" name="Google Shape;406;p57"/>
          <p:cNvSpPr txBox="1">
            <a:spLocks noGrp="1"/>
          </p:cNvSpPr>
          <p:nvPr>
            <p:ph type="body" idx="9"/>
          </p:nvPr>
        </p:nvSpPr>
        <p:spPr>
          <a:xfrm>
            <a:off x="177746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600"/>
              <a:buFont typeface="Quattrocento Sans"/>
              <a:buNone/>
              <a:defRPr sz="1600">
                <a:solidFill>
                  <a:schemeClr val="lt1"/>
                </a:solidFill>
              </a:defRPr>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7" name="Google Shape;407;p57"/>
          <p:cNvSpPr>
            <a:spLocks noGrp="1"/>
          </p:cNvSpPr>
          <p:nvPr>
            <p:ph type="pic" idx="13"/>
          </p:nvPr>
        </p:nvSpPr>
        <p:spPr>
          <a:xfrm>
            <a:off x="15741089" y="6766560"/>
            <a:ext cx="2235200" cy="2681288"/>
          </a:xfrm>
          <a:prstGeom prst="rect">
            <a:avLst/>
          </a:prstGeom>
          <a:noFill/>
          <a:ln>
            <a:noFill/>
          </a:ln>
        </p:spPr>
      </p:sp>
      <p:pic>
        <p:nvPicPr>
          <p:cNvPr id="408" name="Google Shape;408;p57"/>
          <p:cNvPicPr preferRelativeResize="0"/>
          <p:nvPr/>
        </p:nvPicPr>
        <p:blipFill rotWithShape="1">
          <a:blip r:embed="rId3">
            <a:alphaModFix/>
          </a:blip>
          <a:srcRect/>
          <a:stretch/>
        </p:blipFill>
        <p:spPr>
          <a:xfrm>
            <a:off x="1777464" y="614438"/>
            <a:ext cx="2693336" cy="5394960"/>
          </a:xfrm>
          <a:prstGeom prst="rect">
            <a:avLst/>
          </a:prstGeom>
          <a:noFill/>
          <a:ln>
            <a:noFill/>
          </a:ln>
        </p:spPr>
      </p:pic>
      <p:sp>
        <p:nvSpPr>
          <p:cNvPr id="409" name="Google Shape;409;p57"/>
          <p:cNvSpPr>
            <a:spLocks noGrp="1"/>
          </p:cNvSpPr>
          <p:nvPr>
            <p:ph type="pic" idx="14"/>
          </p:nvPr>
        </p:nvSpPr>
        <p:spPr>
          <a:xfrm>
            <a:off x="1917120" y="743654"/>
            <a:ext cx="2410702" cy="5113767"/>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10" name="Google Shape;410;p57"/>
          <p:cNvSpPr>
            <a:spLocks noGrp="1"/>
          </p:cNvSpPr>
          <p:nvPr>
            <p:ph type="pic" idx="15"/>
          </p:nvPr>
        </p:nvSpPr>
        <p:spPr>
          <a:xfrm>
            <a:off x="11821820" y="7444966"/>
            <a:ext cx="2791107" cy="1699034"/>
          </a:xfrm>
          <a:prstGeom prst="rect">
            <a:avLst/>
          </a:prstGeom>
          <a:noFill/>
          <a:ln>
            <a:noFill/>
          </a:ln>
        </p:spPr>
      </p:sp>
      <p:pic>
        <p:nvPicPr>
          <p:cNvPr id="411" name="Google Shape;411;p57"/>
          <p:cNvPicPr preferRelativeResize="0"/>
          <p:nvPr/>
        </p:nvPicPr>
        <p:blipFill rotWithShape="1">
          <a:blip r:embed="rId4">
            <a:alphaModFix/>
          </a:blip>
          <a:srcRect/>
          <a:stretch/>
        </p:blipFill>
        <p:spPr>
          <a:xfrm>
            <a:off x="16559338" y="244293"/>
            <a:ext cx="2196110" cy="1280160"/>
          </a:xfrm>
          <a:prstGeom prst="rect">
            <a:avLst/>
          </a:prstGeom>
          <a:noFill/>
          <a:ln>
            <a:noFill/>
          </a:ln>
        </p:spPr>
      </p:pic>
      <p:sp>
        <p:nvSpPr>
          <p:cNvPr id="412" name="Google Shape;412;p57"/>
          <p:cNvSpPr txBox="1">
            <a:spLocks noGrp="1"/>
          </p:cNvSpPr>
          <p:nvPr>
            <p:ph type="body" idx="16"/>
          </p:nvPr>
        </p:nvSpPr>
        <p:spPr>
          <a:xfrm>
            <a:off x="5021938" y="4942962"/>
            <a:ext cx="3749040" cy="1645920"/>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0"/>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3" name="Google Shape;413;p57"/>
          <p:cNvSpPr txBox="1">
            <a:spLocks noGrp="1"/>
          </p:cNvSpPr>
          <p:nvPr>
            <p:ph type="body" idx="17"/>
          </p:nvPr>
        </p:nvSpPr>
        <p:spPr>
          <a:xfrm>
            <a:off x="11002280" y="2133672"/>
            <a:ext cx="73152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4" name="Google Shape;414;p57"/>
          <p:cNvSpPr txBox="1">
            <a:spLocks noGrp="1"/>
          </p:cNvSpPr>
          <p:nvPr>
            <p:ph type="body" idx="18"/>
          </p:nvPr>
        </p:nvSpPr>
        <p:spPr>
          <a:xfrm>
            <a:off x="11002280" y="3577315"/>
            <a:ext cx="73152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5" name="Google Shape;415;p57"/>
          <p:cNvSpPr txBox="1">
            <a:spLocks noGrp="1"/>
          </p:cNvSpPr>
          <p:nvPr>
            <p:ph type="body" idx="19"/>
          </p:nvPr>
        </p:nvSpPr>
        <p:spPr>
          <a:xfrm>
            <a:off x="11002280" y="5020958"/>
            <a:ext cx="73152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6" name="Google Shape;416;p5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8"/>
                                        </p:tgtEl>
                                        <p:attrNameLst>
                                          <p:attrName>style.visibility</p:attrName>
                                        </p:attrNameLst>
                                      </p:cBhvr>
                                      <p:to>
                                        <p:strVal val="visible"/>
                                      </p:to>
                                    </p:set>
                                    <p:anim calcmode="lin" valueType="num">
                                      <p:cBhvr additive="base">
                                        <p:cTn id="7" dur="1000"/>
                                        <p:tgtEl>
                                          <p:spTgt spid="398"/>
                                        </p:tgtEl>
                                        <p:attrNameLst>
                                          <p:attrName>ppt_y</p:attrName>
                                        </p:attrNameLst>
                                      </p:cBhvr>
                                      <p:tavLst>
                                        <p:tav tm="0">
                                          <p:val>
                                            <p:strVal val="#ppt_y+1"/>
                                          </p:val>
                                        </p:tav>
                                        <p:tav tm="100000">
                                          <p:val>
                                            <p:strVal val="#ppt_y"/>
                                          </p:val>
                                        </p:tav>
                                      </p:tavLst>
                                    </p:anim>
                                  </p:childTnLst>
                                </p:cTn>
                              </p:par>
                              <p:par>
                                <p:cTn id="8" presetID="10" presetClass="entr" presetSubtype="0" fill="hold" nodeType="withEffect">
                                  <p:stCondLst>
                                    <p:cond delay="500"/>
                                  </p:stCondLst>
                                  <p:childTnLst>
                                    <p:set>
                                      <p:cBhvr>
                                        <p:cTn id="9" dur="1" fill="hold">
                                          <p:stCondLst>
                                            <p:cond delay="0"/>
                                          </p:stCondLst>
                                        </p:cTn>
                                        <p:tgtEl>
                                          <p:spTgt spid="400"/>
                                        </p:tgtEl>
                                        <p:attrNameLst>
                                          <p:attrName>style.visibility</p:attrName>
                                        </p:attrNameLst>
                                      </p:cBhvr>
                                      <p:to>
                                        <p:strVal val="visible"/>
                                      </p:to>
                                    </p:set>
                                    <p:animEffect transition="in" filter="fade">
                                      <p:cBhvr>
                                        <p:cTn id="10" dur="500"/>
                                        <p:tgtEl>
                                          <p:spTgt spid="400"/>
                                        </p:tgtEl>
                                      </p:cBhvr>
                                    </p:animEffect>
                                  </p:childTnLst>
                                </p:cTn>
                              </p:par>
                              <p:par>
                                <p:cTn id="11" presetID="2" presetClass="entr" presetSubtype="4" fill="hold" nodeType="withEffect">
                                  <p:stCondLst>
                                    <p:cond delay="0"/>
                                  </p:stCondLst>
                                  <p:childTnLst>
                                    <p:set>
                                      <p:cBhvr>
                                        <p:cTn id="12" dur="1" fill="hold">
                                          <p:stCondLst>
                                            <p:cond delay="0"/>
                                          </p:stCondLst>
                                        </p:cTn>
                                        <p:tgtEl>
                                          <p:spTgt spid="399"/>
                                        </p:tgtEl>
                                        <p:attrNameLst>
                                          <p:attrName>style.visibility</p:attrName>
                                        </p:attrNameLst>
                                      </p:cBhvr>
                                      <p:to>
                                        <p:strVal val="visible"/>
                                      </p:to>
                                    </p:set>
                                    <p:anim calcmode="lin" valueType="num">
                                      <p:cBhvr additive="base">
                                        <p:cTn id="13" dur="1000"/>
                                        <p:tgtEl>
                                          <p:spTgt spid="399"/>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500"/>
                                  </p:stCondLst>
                                  <p:childTnLst>
                                    <p:set>
                                      <p:cBhvr>
                                        <p:cTn id="15" dur="1" fill="hold">
                                          <p:stCondLst>
                                            <p:cond delay="0"/>
                                          </p:stCondLst>
                                        </p:cTn>
                                        <p:tgtEl>
                                          <p:spTgt spid="401"/>
                                        </p:tgtEl>
                                        <p:attrNameLst>
                                          <p:attrName>style.visibility</p:attrName>
                                        </p:attrNameLst>
                                      </p:cBhvr>
                                      <p:to>
                                        <p:strVal val="visible"/>
                                      </p:to>
                                    </p:set>
                                    <p:animEffect transition="in" filter="fade">
                                      <p:cBhvr>
                                        <p:cTn id="16" dur="500"/>
                                        <p:tgtEl>
                                          <p:spTgt spid="401"/>
                                        </p:tgtEl>
                                      </p:cBhvr>
                                    </p:animEffect>
                                  </p:childTnLst>
                                </p:cTn>
                              </p:par>
                              <p:par>
                                <p:cTn id="17" presetID="10" presetClass="entr" presetSubtype="0" fill="hold" nodeType="withEffect">
                                  <p:stCondLst>
                                    <p:cond delay="500"/>
                                  </p:stCondLst>
                                  <p:childTnLst>
                                    <p:set>
                                      <p:cBhvr>
                                        <p:cTn id="18" dur="1" fill="hold">
                                          <p:stCondLst>
                                            <p:cond delay="0"/>
                                          </p:stCondLst>
                                        </p:cTn>
                                        <p:tgtEl>
                                          <p:spTgt spid="409"/>
                                        </p:tgtEl>
                                        <p:attrNameLst>
                                          <p:attrName>style.visibility</p:attrName>
                                        </p:attrNameLst>
                                      </p:cBhvr>
                                      <p:to>
                                        <p:strVal val="visible"/>
                                      </p:to>
                                    </p:set>
                                    <p:animEffect transition="in" filter="fade">
                                      <p:cBhvr>
                                        <p:cTn id="19" dur="500"/>
                                        <p:tgtEl>
                                          <p:spTgt spid="409"/>
                                        </p:tgtEl>
                                      </p:cBhvr>
                                    </p:animEffect>
                                  </p:childTnLst>
                                </p:cTn>
                              </p:par>
                              <p:par>
                                <p:cTn id="20" presetID="2" presetClass="entr" presetSubtype="4" fill="hold" nodeType="withEffect">
                                  <p:stCondLst>
                                    <p:cond delay="0"/>
                                  </p:stCondLst>
                                  <p:childTnLst>
                                    <p:set>
                                      <p:cBhvr>
                                        <p:cTn id="21" dur="1" fill="hold">
                                          <p:stCondLst>
                                            <p:cond delay="0"/>
                                          </p:stCondLst>
                                        </p:cTn>
                                        <p:tgtEl>
                                          <p:spTgt spid="408"/>
                                        </p:tgtEl>
                                        <p:attrNameLst>
                                          <p:attrName>style.visibility</p:attrName>
                                        </p:attrNameLst>
                                      </p:cBhvr>
                                      <p:to>
                                        <p:strVal val="visible"/>
                                      </p:to>
                                    </p:set>
                                    <p:anim calcmode="lin" valueType="num">
                                      <p:cBhvr additive="base">
                                        <p:cTn id="22" dur="1000"/>
                                        <p:tgtEl>
                                          <p:spTgt spid="4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_Title and Content" userDrawn="1">
  <p:cSld name="3_Title and Content">
    <p:spTree>
      <p:nvGrpSpPr>
        <p:cNvPr id="1" name="Shape 417"/>
        <p:cNvGrpSpPr/>
        <p:nvPr/>
      </p:nvGrpSpPr>
      <p:grpSpPr>
        <a:xfrm>
          <a:off x="0" y="0"/>
          <a:ext cx="0" cy="0"/>
          <a:chOff x="0" y="0"/>
          <a:chExt cx="0" cy="0"/>
        </a:xfrm>
      </p:grpSpPr>
      <p:sp>
        <p:nvSpPr>
          <p:cNvPr id="418" name="Google Shape;418;p58"/>
          <p:cNvSpPr/>
          <p:nvPr/>
        </p:nvSpPr>
        <p:spPr>
          <a:xfrm>
            <a:off x="2517402" y="-15712"/>
            <a:ext cx="12293021" cy="6159218"/>
          </a:xfrm>
          <a:custGeom>
            <a:avLst/>
            <a:gdLst/>
            <a:ahLst/>
            <a:cxnLst/>
            <a:rect l="l" t="t" r="r" b="b"/>
            <a:pathLst>
              <a:path w="13146390" h="6586785" extrusionOk="0">
                <a:moveTo>
                  <a:pt x="6582629" y="6586779"/>
                </a:moveTo>
                <a:cubicBezTo>
                  <a:pt x="7717936" y="6585150"/>
                  <a:pt x="8852821" y="6289743"/>
                  <a:pt x="9869158" y="5700727"/>
                </a:cubicBezTo>
                <a:cubicBezTo>
                  <a:pt x="11901832" y="4522696"/>
                  <a:pt x="13151233" y="2349361"/>
                  <a:pt x="13146376" y="0"/>
                </a:cubicBezTo>
                <a:lnTo>
                  <a:pt x="9311401" y="5505"/>
                </a:lnTo>
                <a:lnTo>
                  <a:pt x="9311809" y="13588"/>
                </a:lnTo>
                <a:cubicBezTo>
                  <a:pt x="9311809" y="1526082"/>
                  <a:pt x="8085689" y="2752201"/>
                  <a:pt x="6573194" y="2752201"/>
                </a:cubicBezTo>
                <a:cubicBezTo>
                  <a:pt x="5060699" y="2752201"/>
                  <a:pt x="3834579" y="1526082"/>
                  <a:pt x="3834579" y="13588"/>
                </a:cubicBezTo>
                <a:lnTo>
                  <a:pt x="3834591" y="13367"/>
                </a:lnTo>
                <a:lnTo>
                  <a:pt x="0" y="18871"/>
                </a:lnTo>
                <a:cubicBezTo>
                  <a:pt x="1887" y="2368236"/>
                  <a:pt x="1257522" y="4537975"/>
                  <a:pt x="3293570" y="5710166"/>
                </a:cubicBezTo>
                <a:cubicBezTo>
                  <a:pt x="4311594" y="6296261"/>
                  <a:pt x="5447323" y="6588409"/>
                  <a:pt x="6582629" y="6586779"/>
                </a:cubicBezTo>
                <a:close/>
              </a:path>
            </a:pathLst>
          </a:custGeom>
          <a:gradFill>
            <a:gsLst>
              <a:gs pos="0">
                <a:schemeClr val="accent1"/>
              </a:gs>
              <a:gs pos="17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19" name="Google Shape;419;p58"/>
          <p:cNvSpPr txBox="1">
            <a:spLocks noGrp="1"/>
          </p:cNvSpPr>
          <p:nvPr>
            <p:ph type="title"/>
          </p:nvPr>
        </p:nvSpPr>
        <p:spPr>
          <a:xfrm>
            <a:off x="970057" y="1131814"/>
            <a:ext cx="4937760" cy="37124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Raleway"/>
              <a:buNone/>
              <a:defRPr sz="6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8"/>
          <p:cNvSpPr>
            <a:spLocks noGrp="1"/>
          </p:cNvSpPr>
          <p:nvPr>
            <p:ph type="pic" idx="2"/>
          </p:nvPr>
        </p:nvSpPr>
        <p:spPr>
          <a:xfrm>
            <a:off x="11390489" y="4789679"/>
            <a:ext cx="7096125" cy="5199062"/>
          </a:xfrm>
          <a:prstGeom prst="rect">
            <a:avLst/>
          </a:prstGeom>
          <a:noFill/>
          <a:ln>
            <a:noFill/>
          </a:ln>
          <a:effectLst>
            <a:outerShdw blurRad="76200" dist="63500" dir="18900000" algn="bl" rotWithShape="0">
              <a:srgbClr val="000000">
                <a:alpha val="40000"/>
              </a:srgbClr>
            </a:outerShdw>
          </a:effectLst>
        </p:spPr>
      </p:sp>
      <p:sp>
        <p:nvSpPr>
          <p:cNvPr id="421" name="Google Shape;421;p58"/>
          <p:cNvSpPr>
            <a:spLocks noGrp="1"/>
          </p:cNvSpPr>
          <p:nvPr>
            <p:ph type="pic" idx="3"/>
          </p:nvPr>
        </p:nvSpPr>
        <p:spPr>
          <a:xfrm>
            <a:off x="11166729" y="1216282"/>
            <a:ext cx="3525838" cy="5147836"/>
          </a:xfrm>
          <a:prstGeom prst="rect">
            <a:avLst/>
          </a:prstGeom>
          <a:noFill/>
          <a:ln>
            <a:noFill/>
          </a:ln>
          <a:effectLst>
            <a:outerShdw blurRad="76200" dist="63500" dir="18900000" algn="bl" rotWithShape="0">
              <a:srgbClr val="000000">
                <a:alpha val="40000"/>
              </a:srgbClr>
            </a:outerShdw>
          </a:effectLst>
        </p:spPr>
      </p:sp>
      <p:sp>
        <p:nvSpPr>
          <p:cNvPr id="422" name="Google Shape;422;p58"/>
          <p:cNvSpPr>
            <a:spLocks noGrp="1"/>
          </p:cNvSpPr>
          <p:nvPr>
            <p:ph type="pic" idx="4"/>
          </p:nvPr>
        </p:nvSpPr>
        <p:spPr>
          <a:xfrm>
            <a:off x="14468806" y="2058451"/>
            <a:ext cx="3525838" cy="5199062"/>
          </a:xfrm>
          <a:prstGeom prst="rect">
            <a:avLst/>
          </a:prstGeom>
          <a:noFill/>
          <a:ln>
            <a:noFill/>
          </a:ln>
          <a:effectLst>
            <a:outerShdw blurRad="76200" dist="63500" dir="18900000" algn="bl" rotWithShape="0">
              <a:srgbClr val="000000">
                <a:alpha val="40000"/>
              </a:srgbClr>
            </a:outerShdw>
          </a:effectLst>
        </p:spPr>
      </p:sp>
      <p:sp>
        <p:nvSpPr>
          <p:cNvPr id="425" name="Google Shape;425;p58"/>
          <p:cNvSpPr txBox="1">
            <a:spLocks noGrp="1"/>
          </p:cNvSpPr>
          <p:nvPr>
            <p:ph type="body" idx="1"/>
          </p:nvPr>
        </p:nvSpPr>
        <p:spPr>
          <a:xfrm>
            <a:off x="970057" y="6506402"/>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26" name="Google Shape;426;p58"/>
          <p:cNvSpPr txBox="1">
            <a:spLocks noGrp="1"/>
          </p:cNvSpPr>
          <p:nvPr>
            <p:ph type="body" idx="6"/>
          </p:nvPr>
        </p:nvSpPr>
        <p:spPr>
          <a:xfrm>
            <a:off x="970057" y="8255729"/>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27" name="Google Shape;427;p5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428"/>
        <p:cNvGrpSpPr/>
        <p:nvPr/>
      </p:nvGrpSpPr>
      <p:grpSpPr>
        <a:xfrm>
          <a:off x="0" y="0"/>
          <a:ext cx="0" cy="0"/>
          <a:chOff x="0" y="0"/>
          <a:chExt cx="0" cy="0"/>
        </a:xfrm>
      </p:grpSpPr>
      <p:sp>
        <p:nvSpPr>
          <p:cNvPr id="429" name="Google Shape;429;p59"/>
          <p:cNvSpPr/>
          <p:nvPr/>
        </p:nvSpPr>
        <p:spPr>
          <a:xfrm rot="10800000" flipH="1">
            <a:off x="0" y="-5560"/>
            <a:ext cx="10941827" cy="10972535"/>
          </a:xfrm>
          <a:custGeom>
            <a:avLst/>
            <a:gdLst/>
            <a:ahLst/>
            <a:cxnLst/>
            <a:rect l="l" t="t" r="r" b="b"/>
            <a:pathLst>
              <a:path w="4615373" h="4628326" extrusionOk="0">
                <a:moveTo>
                  <a:pt x="0" y="0"/>
                </a:moveTo>
                <a:cubicBezTo>
                  <a:pt x="1225911" y="0"/>
                  <a:pt x="2401457" y="487718"/>
                  <a:pt x="3267310" y="1355564"/>
                </a:cubicBezTo>
                <a:cubicBezTo>
                  <a:pt x="4133164" y="2223409"/>
                  <a:pt x="4618179" y="3400073"/>
                  <a:pt x="4615361" y="4625981"/>
                </a:cubicBezTo>
                <a:lnTo>
                  <a:pt x="0" y="4628326"/>
                </a:lnTo>
                <a:lnTo>
                  <a:pt x="0" y="0"/>
                </a:lnTo>
                <a:close/>
              </a:path>
            </a:pathLst>
          </a:cu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30" name="Google Shape;430;p59"/>
          <p:cNvSpPr>
            <a:spLocks noGrp="1"/>
          </p:cNvSpPr>
          <p:nvPr>
            <p:ph type="pic" idx="2"/>
          </p:nvPr>
        </p:nvSpPr>
        <p:spPr>
          <a:xfrm>
            <a:off x="11390489" y="4789679"/>
            <a:ext cx="7096125" cy="5199062"/>
          </a:xfrm>
          <a:prstGeom prst="rect">
            <a:avLst/>
          </a:prstGeom>
          <a:noFill/>
          <a:ln>
            <a:noFill/>
          </a:ln>
          <a:effectLst>
            <a:outerShdw blurRad="88900" dist="63500" dir="8100000" algn="tr" rotWithShape="0">
              <a:srgbClr val="000000">
                <a:alpha val="40000"/>
              </a:srgbClr>
            </a:outerShdw>
          </a:effectLst>
        </p:spPr>
      </p:sp>
      <p:sp>
        <p:nvSpPr>
          <p:cNvPr id="431" name="Google Shape;431;p59"/>
          <p:cNvSpPr>
            <a:spLocks noGrp="1"/>
          </p:cNvSpPr>
          <p:nvPr>
            <p:ph type="pic" idx="3"/>
          </p:nvPr>
        </p:nvSpPr>
        <p:spPr>
          <a:xfrm>
            <a:off x="11090452" y="1390442"/>
            <a:ext cx="3525838" cy="5147836"/>
          </a:xfrm>
          <a:prstGeom prst="rect">
            <a:avLst/>
          </a:prstGeom>
          <a:noFill/>
          <a:ln>
            <a:noFill/>
          </a:ln>
          <a:effectLst>
            <a:outerShdw blurRad="76200" dist="63500" dir="18900000" algn="bl" rotWithShape="0">
              <a:srgbClr val="000000">
                <a:alpha val="40000"/>
              </a:srgbClr>
            </a:outerShdw>
          </a:effectLst>
        </p:spPr>
      </p:sp>
      <p:sp>
        <p:nvSpPr>
          <p:cNvPr id="432" name="Google Shape;432;p59"/>
          <p:cNvSpPr>
            <a:spLocks noGrp="1"/>
          </p:cNvSpPr>
          <p:nvPr>
            <p:ph type="pic" idx="4"/>
          </p:nvPr>
        </p:nvSpPr>
        <p:spPr>
          <a:xfrm>
            <a:off x="14556288" y="1927869"/>
            <a:ext cx="3525838" cy="5199062"/>
          </a:xfrm>
          <a:prstGeom prst="rect">
            <a:avLst/>
          </a:prstGeom>
          <a:noFill/>
          <a:ln>
            <a:noFill/>
          </a:ln>
          <a:effectLst>
            <a:outerShdw blurRad="76200" dist="63500" dir="18900000" algn="bl" rotWithShape="0">
              <a:srgbClr val="000000">
                <a:alpha val="40000"/>
              </a:srgbClr>
            </a:outerShdw>
          </a:effectLst>
        </p:spPr>
      </p:sp>
      <p:sp>
        <p:nvSpPr>
          <p:cNvPr id="433" name="Google Shape;433;p59"/>
          <p:cNvSpPr>
            <a:spLocks noGrp="1"/>
          </p:cNvSpPr>
          <p:nvPr>
            <p:ph type="pic" idx="5"/>
          </p:nvPr>
        </p:nvSpPr>
        <p:spPr>
          <a:xfrm>
            <a:off x="7022982" y="1914595"/>
            <a:ext cx="3362274" cy="713232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34" name="Google Shape;434;p59"/>
          <p:cNvSpPr txBox="1">
            <a:spLocks noGrp="1"/>
          </p:cNvSpPr>
          <p:nvPr>
            <p:ph type="title"/>
          </p:nvPr>
        </p:nvSpPr>
        <p:spPr>
          <a:xfrm>
            <a:off x="970057" y="1131814"/>
            <a:ext cx="4937760" cy="37124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Raleway"/>
              <a:buNone/>
              <a:defRPr sz="6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5" name="Google Shape;435;p59"/>
          <p:cNvSpPr txBox="1">
            <a:spLocks noGrp="1"/>
          </p:cNvSpPr>
          <p:nvPr>
            <p:ph type="body" idx="1"/>
          </p:nvPr>
        </p:nvSpPr>
        <p:spPr>
          <a:xfrm>
            <a:off x="970057" y="6506402"/>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36" name="Google Shape;436;p59"/>
          <p:cNvSpPr txBox="1">
            <a:spLocks noGrp="1"/>
          </p:cNvSpPr>
          <p:nvPr>
            <p:ph type="body" idx="6"/>
          </p:nvPr>
        </p:nvSpPr>
        <p:spPr>
          <a:xfrm>
            <a:off x="970057" y="8255729"/>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37" name="Google Shape;437;p5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33"/>
                                        </p:tgtEl>
                                        <p:attrNameLst>
                                          <p:attrName>style.visibility</p:attrName>
                                        </p:attrNameLst>
                                      </p:cBhvr>
                                      <p:to>
                                        <p:strVal val="visible"/>
                                      </p:to>
                                    </p:set>
                                    <p:animEffect transition="in" filter="fade">
                                      <p:cBhvr>
                                        <p:cTn id="7" dur="500"/>
                                        <p:tgtEl>
                                          <p:spTgt spid="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38"/>
        <p:cNvGrpSpPr/>
        <p:nvPr/>
      </p:nvGrpSpPr>
      <p:grpSpPr>
        <a:xfrm>
          <a:off x="0" y="0"/>
          <a:ext cx="0" cy="0"/>
          <a:chOff x="0" y="0"/>
          <a:chExt cx="0" cy="0"/>
        </a:xfrm>
      </p:grpSpPr>
      <p:sp>
        <p:nvSpPr>
          <p:cNvPr id="439" name="Google Shape;439;p60"/>
          <p:cNvSpPr/>
          <p:nvPr/>
        </p:nvSpPr>
        <p:spPr>
          <a:xfrm rot="-5400000">
            <a:off x="-2761137" y="2761137"/>
            <a:ext cx="11008674" cy="5486400"/>
          </a:xfrm>
          <a:custGeom>
            <a:avLst/>
            <a:gdLst/>
            <a:ahLst/>
            <a:cxnLst/>
            <a:rect l="l" t="t" r="r" b="b"/>
            <a:pathLst>
              <a:path w="13146390" h="6586785" extrusionOk="0">
                <a:moveTo>
                  <a:pt x="6582629" y="6586779"/>
                </a:moveTo>
                <a:cubicBezTo>
                  <a:pt x="7717936" y="6585150"/>
                  <a:pt x="8852821" y="6289743"/>
                  <a:pt x="9869158" y="5700727"/>
                </a:cubicBezTo>
                <a:cubicBezTo>
                  <a:pt x="11901832" y="4522696"/>
                  <a:pt x="13151233" y="2349361"/>
                  <a:pt x="13146376" y="0"/>
                </a:cubicBezTo>
                <a:lnTo>
                  <a:pt x="9311401" y="5505"/>
                </a:lnTo>
                <a:lnTo>
                  <a:pt x="9311809" y="13588"/>
                </a:lnTo>
                <a:cubicBezTo>
                  <a:pt x="9311809" y="1526082"/>
                  <a:pt x="8085689" y="2752201"/>
                  <a:pt x="6573194" y="2752201"/>
                </a:cubicBezTo>
                <a:cubicBezTo>
                  <a:pt x="5060699" y="2752201"/>
                  <a:pt x="3834579" y="1526082"/>
                  <a:pt x="3834579" y="13588"/>
                </a:cubicBezTo>
                <a:lnTo>
                  <a:pt x="3834591" y="13367"/>
                </a:lnTo>
                <a:lnTo>
                  <a:pt x="0" y="18871"/>
                </a:lnTo>
                <a:cubicBezTo>
                  <a:pt x="1887" y="2368236"/>
                  <a:pt x="1257522" y="4537975"/>
                  <a:pt x="3293570" y="5710166"/>
                </a:cubicBezTo>
                <a:cubicBezTo>
                  <a:pt x="4311594" y="6296261"/>
                  <a:pt x="5447323" y="6588409"/>
                  <a:pt x="6582629" y="6586779"/>
                </a:cubicBezTo>
                <a:close/>
              </a:path>
            </a:pathLst>
          </a:custGeom>
          <a:gradFill>
            <a:gsLst>
              <a:gs pos="0">
                <a:schemeClr val="accent1"/>
              </a:gs>
              <a:gs pos="17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440" name="Google Shape;440;p60"/>
          <p:cNvPicPr preferRelativeResize="0"/>
          <p:nvPr/>
        </p:nvPicPr>
        <p:blipFill rotWithShape="1">
          <a:blip r:embed="rId2">
            <a:alphaModFix/>
          </a:blip>
          <a:srcRect/>
          <a:stretch/>
        </p:blipFill>
        <p:spPr>
          <a:xfrm>
            <a:off x="2614694" y="4679419"/>
            <a:ext cx="2738986" cy="5486400"/>
          </a:xfrm>
          <a:prstGeom prst="rect">
            <a:avLst/>
          </a:prstGeom>
          <a:noFill/>
          <a:ln>
            <a:noFill/>
          </a:ln>
        </p:spPr>
      </p:pic>
      <p:sp>
        <p:nvSpPr>
          <p:cNvPr id="441" name="Google Shape;441;p60"/>
          <p:cNvSpPr txBox="1">
            <a:spLocks noGrp="1"/>
          </p:cNvSpPr>
          <p:nvPr>
            <p:ph type="title"/>
          </p:nvPr>
        </p:nvSpPr>
        <p:spPr>
          <a:xfrm>
            <a:off x="1959276" y="1188720"/>
            <a:ext cx="5212080" cy="109728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7200"/>
              <a:buFont typeface="Quattrocento Sans"/>
              <a:buNone/>
              <a:defRPr sz="7200">
                <a:latin typeface="Quattrocento Sans"/>
                <a:ea typeface="Quattrocento Sans"/>
                <a:cs typeface="Quattrocento Sans"/>
                <a:sym typeface="Quattrocento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2" name="Google Shape;442;p60"/>
          <p:cNvSpPr>
            <a:spLocks noGrp="1"/>
          </p:cNvSpPr>
          <p:nvPr>
            <p:ph type="pic" idx="2"/>
          </p:nvPr>
        </p:nvSpPr>
        <p:spPr>
          <a:xfrm>
            <a:off x="7323619" y="1188720"/>
            <a:ext cx="3308739" cy="4297680"/>
          </a:xfrm>
          <a:prstGeom prst="rect">
            <a:avLst/>
          </a:prstGeom>
          <a:noFill/>
          <a:ln>
            <a:noFill/>
          </a:ln>
          <a:effectLst>
            <a:outerShdw blurRad="101600" dist="101600" dir="8100000" algn="tr" rotWithShape="0">
              <a:srgbClr val="000000">
                <a:alpha val="40000"/>
              </a:srgbClr>
            </a:outerShdw>
          </a:effectLst>
        </p:spPr>
      </p:sp>
      <p:sp>
        <p:nvSpPr>
          <p:cNvPr id="443" name="Google Shape;443;p60"/>
          <p:cNvSpPr>
            <a:spLocks noGrp="1"/>
          </p:cNvSpPr>
          <p:nvPr>
            <p:ph type="pic" idx="3"/>
          </p:nvPr>
        </p:nvSpPr>
        <p:spPr>
          <a:xfrm>
            <a:off x="9634336" y="2455362"/>
            <a:ext cx="3308739" cy="4297680"/>
          </a:xfrm>
          <a:prstGeom prst="rect">
            <a:avLst/>
          </a:prstGeom>
          <a:noFill/>
          <a:ln>
            <a:noFill/>
          </a:ln>
          <a:effectLst>
            <a:outerShdw blurRad="101600" dist="101600" dir="8100000" algn="tr" rotWithShape="0">
              <a:srgbClr val="000000">
                <a:alpha val="40000"/>
              </a:srgbClr>
            </a:outerShdw>
          </a:effectLst>
        </p:spPr>
      </p:sp>
      <p:sp>
        <p:nvSpPr>
          <p:cNvPr id="444" name="Google Shape;444;p60"/>
          <p:cNvSpPr>
            <a:spLocks noGrp="1"/>
          </p:cNvSpPr>
          <p:nvPr>
            <p:ph type="pic" idx="4"/>
          </p:nvPr>
        </p:nvSpPr>
        <p:spPr>
          <a:xfrm>
            <a:off x="2743200" y="4794674"/>
            <a:ext cx="2500154" cy="530352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45" name="Google Shape;445;p60"/>
          <p:cNvSpPr>
            <a:spLocks noGrp="1"/>
          </p:cNvSpPr>
          <p:nvPr>
            <p:ph type="pic" idx="5"/>
          </p:nvPr>
        </p:nvSpPr>
        <p:spPr>
          <a:xfrm>
            <a:off x="12774513" y="1787616"/>
            <a:ext cx="5687474" cy="8237927"/>
          </a:xfrm>
          <a:prstGeom prst="rect">
            <a:avLst/>
          </a:prstGeom>
          <a:noFill/>
          <a:ln>
            <a:noFill/>
          </a:ln>
          <a:effectLst>
            <a:outerShdw blurRad="101600" dist="101600" dir="8100000" algn="tr" rotWithShape="0">
              <a:srgbClr val="000000">
                <a:alpha val="40000"/>
              </a:srgbClr>
            </a:outerShdw>
          </a:effectLst>
        </p:spPr>
      </p:sp>
      <p:pic>
        <p:nvPicPr>
          <p:cNvPr id="446" name="Google Shape;446;p60"/>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447" name="Google Shape;447;p60"/>
          <p:cNvSpPr txBox="1">
            <a:spLocks noGrp="1"/>
          </p:cNvSpPr>
          <p:nvPr>
            <p:ph type="body" idx="1"/>
          </p:nvPr>
        </p:nvSpPr>
        <p:spPr>
          <a:xfrm>
            <a:off x="6084278" y="6977267"/>
            <a:ext cx="5852160" cy="13716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48" name="Google Shape;448;p60"/>
          <p:cNvSpPr txBox="1">
            <a:spLocks noGrp="1"/>
          </p:cNvSpPr>
          <p:nvPr>
            <p:ph type="body" idx="6"/>
          </p:nvPr>
        </p:nvSpPr>
        <p:spPr>
          <a:xfrm>
            <a:off x="6084278" y="8726594"/>
            <a:ext cx="5852160" cy="13716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49" name="Google Shape;449;p60"/>
          <p:cNvSpPr txBox="1">
            <a:spLocks noGrp="1"/>
          </p:cNvSpPr>
          <p:nvPr>
            <p:ph type="body" idx="7"/>
          </p:nvPr>
        </p:nvSpPr>
        <p:spPr>
          <a:xfrm>
            <a:off x="1959276" y="2418474"/>
            <a:ext cx="5212080" cy="100584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dk1"/>
              </a:buClr>
              <a:buSzPts val="6000"/>
              <a:buFont typeface="Raleway"/>
              <a:buNone/>
              <a:defRPr sz="6000" b="1">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50" name="Google Shape;450;p60"/>
          <p:cNvSpPr txBox="1">
            <a:spLocks noGrp="1"/>
          </p:cNvSpPr>
          <p:nvPr>
            <p:ph type="body" idx="8"/>
          </p:nvPr>
        </p:nvSpPr>
        <p:spPr>
          <a:xfrm>
            <a:off x="1959276" y="3556789"/>
            <a:ext cx="5212080" cy="100584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dk1"/>
              </a:buClr>
              <a:buSzPts val="5400"/>
              <a:buFont typeface="Raleway"/>
              <a:buNone/>
              <a:defRPr sz="5400" b="1">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51" name="Google Shape;451;p6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4"/>
                                        </p:tgtEl>
                                        <p:attrNameLst>
                                          <p:attrName>style.visibility</p:attrName>
                                        </p:attrNameLst>
                                      </p:cBhvr>
                                      <p:to>
                                        <p:strVal val="visible"/>
                                      </p:to>
                                    </p:set>
                                    <p:animEffect transition="in" filter="fade">
                                      <p:cBhvr>
                                        <p:cTn id="7" dur="500"/>
                                        <p:tgtEl>
                                          <p:spTgt spid="444"/>
                                        </p:tgtEl>
                                      </p:cBhvr>
                                    </p:animEffect>
                                  </p:childTnLst>
                                </p:cTn>
                              </p:par>
                              <p:par>
                                <p:cTn id="8" presetID="2" presetClass="entr" presetSubtype="4" fill="hold" nodeType="withEffect">
                                  <p:stCondLst>
                                    <p:cond delay="0"/>
                                  </p:stCondLst>
                                  <p:childTnLst>
                                    <p:set>
                                      <p:cBhvr>
                                        <p:cTn id="9" dur="1" fill="hold">
                                          <p:stCondLst>
                                            <p:cond delay="0"/>
                                          </p:stCondLst>
                                        </p:cTn>
                                        <p:tgtEl>
                                          <p:spTgt spid="440"/>
                                        </p:tgtEl>
                                        <p:attrNameLst>
                                          <p:attrName>style.visibility</p:attrName>
                                        </p:attrNameLst>
                                      </p:cBhvr>
                                      <p:to>
                                        <p:strVal val="visible"/>
                                      </p:to>
                                    </p:set>
                                    <p:anim calcmode="lin" valueType="num">
                                      <p:cBhvr additive="base">
                                        <p:cTn id="10" dur="1000"/>
                                        <p:tgtEl>
                                          <p:spTgt spid="4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9_Title and Content">
  <p:cSld name="9_Title and Content">
    <p:spTree>
      <p:nvGrpSpPr>
        <p:cNvPr id="1" name="Shape 452"/>
        <p:cNvGrpSpPr/>
        <p:nvPr/>
      </p:nvGrpSpPr>
      <p:grpSpPr>
        <a:xfrm>
          <a:off x="0" y="0"/>
          <a:ext cx="0" cy="0"/>
          <a:chOff x="0" y="0"/>
          <a:chExt cx="0" cy="0"/>
        </a:xfrm>
      </p:grpSpPr>
      <p:pic>
        <p:nvPicPr>
          <p:cNvPr id="453" name="Google Shape;453;p61"/>
          <p:cNvPicPr preferRelativeResize="0"/>
          <p:nvPr/>
        </p:nvPicPr>
        <p:blipFill rotWithShape="1">
          <a:blip r:embed="rId2">
            <a:alphaModFix/>
          </a:blip>
          <a:srcRect/>
          <a:stretch/>
        </p:blipFill>
        <p:spPr>
          <a:xfrm>
            <a:off x="1615237" y="1371600"/>
            <a:ext cx="4019175" cy="8229600"/>
          </a:xfrm>
          <a:prstGeom prst="rect">
            <a:avLst/>
          </a:prstGeom>
          <a:noFill/>
          <a:ln>
            <a:noFill/>
          </a:ln>
        </p:spPr>
      </p:pic>
      <p:grpSp>
        <p:nvGrpSpPr>
          <p:cNvPr id="454" name="Google Shape;454;p61"/>
          <p:cNvGrpSpPr/>
          <p:nvPr/>
        </p:nvGrpSpPr>
        <p:grpSpPr>
          <a:xfrm>
            <a:off x="11828126" y="-26160"/>
            <a:ext cx="7648912" cy="7955280"/>
            <a:chOff x="9638657" y="1"/>
            <a:chExt cx="9838384" cy="10232437"/>
          </a:xfrm>
        </p:grpSpPr>
        <p:sp>
          <p:nvSpPr>
            <p:cNvPr id="455" name="Google Shape;455;p61"/>
            <p:cNvSpPr/>
            <p:nvPr/>
          </p:nvSpPr>
          <p:spPr>
            <a:xfrm>
              <a:off x="10316044" y="1"/>
              <a:ext cx="9160998" cy="9554002"/>
            </a:xfrm>
            <a:custGeom>
              <a:avLst/>
              <a:gdLst/>
              <a:ahLst/>
              <a:cxnLst/>
              <a:rect l="l" t="t" r="r" b="b"/>
              <a:pathLst>
                <a:path w="5734490" h="5971251" extrusionOk="0">
                  <a:moveTo>
                    <a:pt x="5650693" y="0"/>
                  </a:moveTo>
                  <a:lnTo>
                    <a:pt x="5734490" y="0"/>
                  </a:lnTo>
                  <a:lnTo>
                    <a:pt x="5734490" y="76160"/>
                  </a:lnTo>
                  <a:close/>
                  <a:moveTo>
                    <a:pt x="639966" y="0"/>
                  </a:moveTo>
                  <a:lnTo>
                    <a:pt x="2045505" y="0"/>
                  </a:lnTo>
                  <a:lnTo>
                    <a:pt x="1877574" y="152626"/>
                  </a:lnTo>
                  <a:cubicBezTo>
                    <a:pt x="1373273" y="656927"/>
                    <a:pt x="1061356" y="1353613"/>
                    <a:pt x="1061356" y="2123151"/>
                  </a:cubicBezTo>
                  <a:cubicBezTo>
                    <a:pt x="1061356" y="3662227"/>
                    <a:pt x="2309023" y="4909894"/>
                    <a:pt x="3848099" y="4909894"/>
                  </a:cubicBezTo>
                  <a:cubicBezTo>
                    <a:pt x="4521445" y="4909894"/>
                    <a:pt x="5139013" y="4671083"/>
                    <a:pt x="5620726" y="4273538"/>
                  </a:cubicBezTo>
                  <a:lnTo>
                    <a:pt x="5734490" y="4170142"/>
                  </a:lnTo>
                  <a:lnTo>
                    <a:pt x="5734490" y="5476816"/>
                  </a:lnTo>
                  <a:lnTo>
                    <a:pt x="5682332" y="5506806"/>
                  </a:lnTo>
                  <a:cubicBezTo>
                    <a:pt x="5137082" y="5803004"/>
                    <a:pt x="4512239" y="5971251"/>
                    <a:pt x="3848099" y="5971251"/>
                  </a:cubicBezTo>
                  <a:cubicBezTo>
                    <a:pt x="1722852" y="5971251"/>
                    <a:pt x="0" y="4248398"/>
                    <a:pt x="0" y="2123151"/>
                  </a:cubicBezTo>
                  <a:cubicBezTo>
                    <a:pt x="0" y="1459012"/>
                    <a:pt x="168247" y="834168"/>
                    <a:pt x="464444" y="288918"/>
                  </a:cubicBezTo>
                  <a:close/>
                </a:path>
              </a:pathLst>
            </a:custGeom>
            <a:gradFill>
              <a:gsLst>
                <a:gs pos="0">
                  <a:schemeClr val="accent1"/>
                </a:gs>
                <a:gs pos="17000">
                  <a:schemeClr val="accent1"/>
                </a:gs>
                <a:gs pos="100000">
                  <a:srgbClr val="BFBFB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sp>
          <p:nvSpPr>
            <p:cNvPr id="456" name="Google Shape;456;p61"/>
            <p:cNvSpPr/>
            <p:nvPr/>
          </p:nvSpPr>
          <p:spPr>
            <a:xfrm>
              <a:off x="9638657" y="1"/>
              <a:ext cx="9838384" cy="10232437"/>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pic>
        <p:nvPicPr>
          <p:cNvPr id="457" name="Google Shape;457;p61"/>
          <p:cNvPicPr preferRelativeResize="0"/>
          <p:nvPr/>
        </p:nvPicPr>
        <p:blipFill rotWithShape="1">
          <a:blip r:embed="rId3">
            <a:alphaModFix/>
          </a:blip>
          <a:srcRect/>
          <a:stretch/>
        </p:blipFill>
        <p:spPr>
          <a:xfrm>
            <a:off x="5720152" y="3715134"/>
            <a:ext cx="12688472" cy="6766560"/>
          </a:xfrm>
          <a:prstGeom prst="rect">
            <a:avLst/>
          </a:prstGeom>
          <a:noFill/>
          <a:ln>
            <a:noFill/>
          </a:ln>
        </p:spPr>
      </p:pic>
      <p:sp>
        <p:nvSpPr>
          <p:cNvPr id="458" name="Google Shape;458;p61"/>
          <p:cNvSpPr>
            <a:spLocks noGrp="1"/>
          </p:cNvSpPr>
          <p:nvPr>
            <p:ph type="pic" idx="2"/>
          </p:nvPr>
        </p:nvSpPr>
        <p:spPr>
          <a:xfrm>
            <a:off x="1792817" y="1600200"/>
            <a:ext cx="3664016" cy="77724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59" name="Google Shape;459;p61"/>
          <p:cNvSpPr>
            <a:spLocks noGrp="1"/>
          </p:cNvSpPr>
          <p:nvPr>
            <p:ph type="pic" idx="3"/>
          </p:nvPr>
        </p:nvSpPr>
        <p:spPr>
          <a:xfrm>
            <a:off x="8022763" y="4187825"/>
            <a:ext cx="8170862" cy="4838700"/>
          </a:xfrm>
          <a:prstGeom prst="rect">
            <a:avLst/>
          </a:prstGeom>
          <a:noFill/>
          <a:ln>
            <a:noFill/>
          </a:ln>
        </p:spPr>
      </p:sp>
      <p:pic>
        <p:nvPicPr>
          <p:cNvPr id="460" name="Google Shape;460;p61"/>
          <p:cNvPicPr preferRelativeResize="0"/>
          <p:nvPr/>
        </p:nvPicPr>
        <p:blipFill rotWithShape="1">
          <a:blip r:embed="rId4">
            <a:alphaModFix/>
          </a:blip>
          <a:srcRect/>
          <a:stretch/>
        </p:blipFill>
        <p:spPr>
          <a:xfrm>
            <a:off x="16559338" y="244293"/>
            <a:ext cx="2196110" cy="1280160"/>
          </a:xfrm>
          <a:prstGeom prst="rect">
            <a:avLst/>
          </a:prstGeom>
          <a:noFill/>
          <a:ln>
            <a:noFill/>
          </a:ln>
        </p:spPr>
      </p:pic>
      <p:pic>
        <p:nvPicPr>
          <p:cNvPr id="461" name="Google Shape;461;p61"/>
          <p:cNvPicPr preferRelativeResize="0"/>
          <p:nvPr/>
        </p:nvPicPr>
        <p:blipFill rotWithShape="1">
          <a:blip r:embed="rId5">
            <a:alphaModFix/>
          </a:blip>
          <a:srcRect/>
          <a:stretch/>
        </p:blipFill>
        <p:spPr>
          <a:xfrm>
            <a:off x="7610168" y="787370"/>
            <a:ext cx="4710132" cy="822960"/>
          </a:xfrm>
          <a:prstGeom prst="rect">
            <a:avLst/>
          </a:prstGeom>
          <a:noFill/>
          <a:ln>
            <a:noFill/>
          </a:ln>
        </p:spPr>
      </p:pic>
      <p:pic>
        <p:nvPicPr>
          <p:cNvPr id="462" name="Google Shape;462;p61"/>
          <p:cNvPicPr preferRelativeResize="0"/>
          <p:nvPr/>
        </p:nvPicPr>
        <p:blipFill rotWithShape="1">
          <a:blip r:embed="rId6">
            <a:alphaModFix/>
          </a:blip>
          <a:srcRect/>
          <a:stretch/>
        </p:blipFill>
        <p:spPr>
          <a:xfrm>
            <a:off x="12713448" y="787370"/>
            <a:ext cx="2806292" cy="731520"/>
          </a:xfrm>
          <a:prstGeom prst="rect">
            <a:avLst/>
          </a:prstGeom>
          <a:noFill/>
          <a:ln>
            <a:noFill/>
          </a:ln>
        </p:spPr>
      </p:pic>
      <p:sp>
        <p:nvSpPr>
          <p:cNvPr id="463" name="Google Shape;463;p61"/>
          <p:cNvSpPr txBox="1">
            <a:spLocks noGrp="1"/>
          </p:cNvSpPr>
          <p:nvPr>
            <p:ph type="body" idx="1"/>
          </p:nvPr>
        </p:nvSpPr>
        <p:spPr>
          <a:xfrm>
            <a:off x="7648913" y="1839772"/>
            <a:ext cx="8961120" cy="16459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7F7F7F"/>
              </a:buClr>
              <a:buSzPts val="2400"/>
              <a:buFont typeface="Quattrocento Sans"/>
              <a:buNone/>
              <a:defRPr sz="24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64" name="Google Shape;464;p6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58"/>
                                        </p:tgtEl>
                                        <p:attrNameLst>
                                          <p:attrName>style.visibility</p:attrName>
                                        </p:attrNameLst>
                                      </p:cBhvr>
                                      <p:to>
                                        <p:strVal val="visible"/>
                                      </p:to>
                                    </p:set>
                                    <p:animEffect transition="in" filter="fade">
                                      <p:cBhvr>
                                        <p:cTn id="7" dur="500"/>
                                        <p:tgtEl>
                                          <p:spTgt spid="458"/>
                                        </p:tgtEl>
                                      </p:cBhvr>
                                    </p:animEffect>
                                  </p:childTnLst>
                                </p:cTn>
                              </p:par>
                              <p:par>
                                <p:cTn id="8" presetID="2" presetClass="entr" presetSubtype="4" fill="hold" nodeType="withEffect">
                                  <p:stCondLst>
                                    <p:cond delay="0"/>
                                  </p:stCondLst>
                                  <p:childTnLst>
                                    <p:set>
                                      <p:cBhvr>
                                        <p:cTn id="9" dur="1" fill="hold">
                                          <p:stCondLst>
                                            <p:cond delay="0"/>
                                          </p:stCondLst>
                                        </p:cTn>
                                        <p:tgtEl>
                                          <p:spTgt spid="453"/>
                                        </p:tgtEl>
                                        <p:attrNameLst>
                                          <p:attrName>style.visibility</p:attrName>
                                        </p:attrNameLst>
                                      </p:cBhvr>
                                      <p:to>
                                        <p:strVal val="visible"/>
                                      </p:to>
                                    </p:set>
                                    <p:anim calcmode="lin" valueType="num">
                                      <p:cBhvr additive="base">
                                        <p:cTn id="10" dur="1000"/>
                                        <p:tgtEl>
                                          <p:spTgt spid="4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41_Custom Layout">
  <p:cSld name="41_Custom Layout">
    <p:spTree>
      <p:nvGrpSpPr>
        <p:cNvPr id="1" name="Shape 465"/>
        <p:cNvGrpSpPr/>
        <p:nvPr/>
      </p:nvGrpSpPr>
      <p:grpSpPr>
        <a:xfrm>
          <a:off x="0" y="0"/>
          <a:ext cx="0" cy="0"/>
          <a:chOff x="0" y="0"/>
          <a:chExt cx="0" cy="0"/>
        </a:xfrm>
      </p:grpSpPr>
      <p:sp>
        <p:nvSpPr>
          <p:cNvPr id="466" name="Google Shape;466;p62"/>
          <p:cNvSpPr/>
          <p:nvPr/>
        </p:nvSpPr>
        <p:spPr>
          <a:xfrm>
            <a:off x="8416054" y="-1"/>
            <a:ext cx="11060985" cy="10034337"/>
          </a:xfrm>
          <a:custGeom>
            <a:avLst/>
            <a:gdLst/>
            <a:ahLst/>
            <a:cxnLst/>
            <a:rect l="l" t="t" r="r" b="b"/>
            <a:pathLst>
              <a:path w="7080053" h="6422903" extrusionOk="0">
                <a:moveTo>
                  <a:pt x="1996887" y="0"/>
                </a:moveTo>
                <a:lnTo>
                  <a:pt x="7080053" y="0"/>
                </a:lnTo>
                <a:lnTo>
                  <a:pt x="7080053" y="6199875"/>
                </a:lnTo>
                <a:lnTo>
                  <a:pt x="6968878" y="6243657"/>
                </a:lnTo>
                <a:cubicBezTo>
                  <a:pt x="6782559" y="6306522"/>
                  <a:pt x="6552605" y="6501607"/>
                  <a:pt x="6267252" y="6388100"/>
                </a:cubicBezTo>
                <a:cubicBezTo>
                  <a:pt x="5796998" y="6201044"/>
                  <a:pt x="5563460" y="5138208"/>
                  <a:pt x="4813102" y="4933950"/>
                </a:cubicBezTo>
                <a:cubicBezTo>
                  <a:pt x="4062744" y="4729692"/>
                  <a:pt x="2311202" y="5480050"/>
                  <a:pt x="1765102" y="5162550"/>
                </a:cubicBezTo>
                <a:cubicBezTo>
                  <a:pt x="1219002" y="4845050"/>
                  <a:pt x="1793677" y="3508375"/>
                  <a:pt x="1536502" y="3028950"/>
                </a:cubicBezTo>
                <a:cubicBezTo>
                  <a:pt x="1279327" y="2549525"/>
                  <a:pt x="507802" y="2657475"/>
                  <a:pt x="222052" y="2286000"/>
                </a:cubicBezTo>
                <a:cubicBezTo>
                  <a:pt x="-63698" y="1914525"/>
                  <a:pt x="-63698" y="1492250"/>
                  <a:pt x="164902" y="1143000"/>
                </a:cubicBezTo>
                <a:cubicBezTo>
                  <a:pt x="393502" y="793750"/>
                  <a:pt x="1488877" y="495300"/>
                  <a:pt x="1803202" y="209550"/>
                </a:cubicBezTo>
                <a:cubicBezTo>
                  <a:pt x="1881784" y="138113"/>
                  <a:pt x="1944688" y="68263"/>
                  <a:pt x="1996679" y="298"/>
                </a:cubicBezTo>
                <a:lnTo>
                  <a:pt x="1996887" y="0"/>
                </a:lnTo>
                <a:close/>
              </a:path>
            </a:pathLst>
          </a:custGeom>
          <a:gradFill>
            <a:gsLst>
              <a:gs pos="0">
                <a:schemeClr val="accent3"/>
              </a:gs>
              <a:gs pos="100000">
                <a:srgbClr val="BFBFBF"/>
              </a:gs>
            </a:gsLst>
            <a:lin ang="6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67" name="Google Shape;467;p62"/>
          <p:cNvSpPr>
            <a:spLocks noGrp="1"/>
          </p:cNvSpPr>
          <p:nvPr>
            <p:ph type="pic" idx="2"/>
          </p:nvPr>
        </p:nvSpPr>
        <p:spPr>
          <a:xfrm>
            <a:off x="8951495" y="-1"/>
            <a:ext cx="10525543" cy="9688359"/>
          </a:xfrm>
          <a:prstGeom prst="rect">
            <a:avLst/>
          </a:prstGeom>
          <a:noFill/>
          <a:ln>
            <a:noFill/>
          </a:ln>
        </p:spPr>
      </p:sp>
      <p:sp>
        <p:nvSpPr>
          <p:cNvPr id="468" name="Google Shape;468;p62"/>
          <p:cNvSpPr txBox="1">
            <a:spLocks noGrp="1"/>
          </p:cNvSpPr>
          <p:nvPr>
            <p:ph type="title"/>
          </p:nvPr>
        </p:nvSpPr>
        <p:spPr>
          <a:xfrm>
            <a:off x="1367520" y="2808201"/>
            <a:ext cx="7329318" cy="493633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8800"/>
              <a:buFont typeface="Raleway ExtraBold"/>
              <a:buNone/>
              <a:defRPr sz="8800">
                <a:solidFill>
                  <a:schemeClr val="accent3"/>
                </a:solidFill>
                <a:latin typeface="Raleway ExtraBold"/>
                <a:ea typeface="Raleway ExtraBold"/>
                <a:cs typeface="Raleway ExtraBold"/>
                <a:sym typeface="Raleway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2"/>
          <p:cNvSpPr txBox="1">
            <a:spLocks noGrp="1"/>
          </p:cNvSpPr>
          <p:nvPr>
            <p:ph type="body" idx="1"/>
          </p:nvPr>
        </p:nvSpPr>
        <p:spPr>
          <a:xfrm>
            <a:off x="3126578" y="7922858"/>
            <a:ext cx="5570260" cy="1765500"/>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0"/>
              </a:spcBef>
              <a:spcAft>
                <a:spcPts val="0"/>
              </a:spcAft>
              <a:buClr>
                <a:schemeClr val="dk1"/>
              </a:buClr>
              <a:buSzPts val="4800"/>
              <a:buFont typeface="Raleway"/>
              <a:buNone/>
              <a:defRPr sz="4800" b="0">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70" name="Google Shape;470;p6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101_Custom Layout">
  <p:cSld name="101_Custom Layout">
    <p:spTree>
      <p:nvGrpSpPr>
        <p:cNvPr id="1" name="Shape 471"/>
        <p:cNvGrpSpPr/>
        <p:nvPr/>
      </p:nvGrpSpPr>
      <p:grpSpPr>
        <a:xfrm>
          <a:off x="0" y="0"/>
          <a:ext cx="0" cy="0"/>
          <a:chOff x="0" y="0"/>
          <a:chExt cx="0" cy="0"/>
        </a:xfrm>
      </p:grpSpPr>
      <p:sp>
        <p:nvSpPr>
          <p:cNvPr id="472" name="Google Shape;472;p63"/>
          <p:cNvSpPr/>
          <p:nvPr/>
        </p:nvSpPr>
        <p:spPr>
          <a:xfrm>
            <a:off x="6954718" y="1371600"/>
            <a:ext cx="12522320" cy="9601200"/>
          </a:xfrm>
          <a:custGeom>
            <a:avLst/>
            <a:gdLst/>
            <a:ahLst/>
            <a:cxnLst/>
            <a:rect l="l" t="t" r="r" b="b"/>
            <a:pathLst>
              <a:path w="8427720" h="6461760" extrusionOk="0">
                <a:moveTo>
                  <a:pt x="3896101" y="0"/>
                </a:moveTo>
                <a:lnTo>
                  <a:pt x="4035886" y="0"/>
                </a:lnTo>
                <a:lnTo>
                  <a:pt x="4170794" y="5064"/>
                </a:lnTo>
                <a:lnTo>
                  <a:pt x="4304078" y="16878"/>
                </a:lnTo>
                <a:lnTo>
                  <a:pt x="4430859" y="28694"/>
                </a:lnTo>
                <a:lnTo>
                  <a:pt x="4556016" y="50635"/>
                </a:lnTo>
                <a:lnTo>
                  <a:pt x="4674670" y="74265"/>
                </a:lnTo>
                <a:lnTo>
                  <a:pt x="4791700" y="102958"/>
                </a:lnTo>
                <a:lnTo>
                  <a:pt x="4907103" y="135027"/>
                </a:lnTo>
                <a:lnTo>
                  <a:pt x="5016006" y="172159"/>
                </a:lnTo>
                <a:lnTo>
                  <a:pt x="5123282" y="212667"/>
                </a:lnTo>
                <a:lnTo>
                  <a:pt x="5225682" y="254863"/>
                </a:lnTo>
                <a:lnTo>
                  <a:pt x="5326458" y="302123"/>
                </a:lnTo>
                <a:lnTo>
                  <a:pt x="5423983" y="352758"/>
                </a:lnTo>
                <a:lnTo>
                  <a:pt x="5515006" y="401704"/>
                </a:lnTo>
                <a:lnTo>
                  <a:pt x="5607654" y="457403"/>
                </a:lnTo>
                <a:lnTo>
                  <a:pt x="5693800" y="516477"/>
                </a:lnTo>
                <a:lnTo>
                  <a:pt x="5776696" y="577239"/>
                </a:lnTo>
                <a:lnTo>
                  <a:pt x="5859592" y="638001"/>
                </a:lnTo>
                <a:lnTo>
                  <a:pt x="5935986" y="702139"/>
                </a:lnTo>
                <a:lnTo>
                  <a:pt x="6012380" y="767965"/>
                </a:lnTo>
                <a:lnTo>
                  <a:pt x="6082272" y="833789"/>
                </a:lnTo>
                <a:lnTo>
                  <a:pt x="6153790" y="902991"/>
                </a:lnTo>
                <a:lnTo>
                  <a:pt x="6220432" y="972192"/>
                </a:lnTo>
                <a:lnTo>
                  <a:pt x="6283823" y="1039705"/>
                </a:lnTo>
                <a:lnTo>
                  <a:pt x="6347214" y="1112282"/>
                </a:lnTo>
                <a:lnTo>
                  <a:pt x="6405729" y="1183171"/>
                </a:lnTo>
                <a:lnTo>
                  <a:pt x="6462618" y="1254060"/>
                </a:lnTo>
                <a:lnTo>
                  <a:pt x="6571520" y="1389087"/>
                </a:lnTo>
                <a:lnTo>
                  <a:pt x="6670670" y="1510611"/>
                </a:lnTo>
                <a:lnTo>
                  <a:pt x="6768194" y="1622008"/>
                </a:lnTo>
                <a:lnTo>
                  <a:pt x="6859217" y="1723278"/>
                </a:lnTo>
                <a:lnTo>
                  <a:pt x="6948614" y="1811045"/>
                </a:lnTo>
                <a:lnTo>
                  <a:pt x="6989250" y="1849865"/>
                </a:lnTo>
                <a:lnTo>
                  <a:pt x="7033135" y="1890373"/>
                </a:lnTo>
                <a:lnTo>
                  <a:pt x="7075396" y="1924130"/>
                </a:lnTo>
                <a:lnTo>
                  <a:pt x="7116031" y="1956199"/>
                </a:lnTo>
                <a:lnTo>
                  <a:pt x="7159918" y="1988267"/>
                </a:lnTo>
                <a:lnTo>
                  <a:pt x="7200552" y="2013585"/>
                </a:lnTo>
                <a:lnTo>
                  <a:pt x="7244439" y="2040590"/>
                </a:lnTo>
                <a:lnTo>
                  <a:pt x="7286698" y="2064220"/>
                </a:lnTo>
                <a:lnTo>
                  <a:pt x="7330585" y="2086161"/>
                </a:lnTo>
                <a:lnTo>
                  <a:pt x="7374472" y="2104728"/>
                </a:lnTo>
                <a:lnTo>
                  <a:pt x="7416731" y="2123294"/>
                </a:lnTo>
                <a:lnTo>
                  <a:pt x="7462242" y="2138485"/>
                </a:lnTo>
                <a:lnTo>
                  <a:pt x="7509380" y="2151988"/>
                </a:lnTo>
                <a:lnTo>
                  <a:pt x="7556517" y="2165490"/>
                </a:lnTo>
                <a:lnTo>
                  <a:pt x="7605278" y="2175617"/>
                </a:lnTo>
                <a:lnTo>
                  <a:pt x="7654042" y="2184056"/>
                </a:lnTo>
                <a:lnTo>
                  <a:pt x="7707680" y="2190807"/>
                </a:lnTo>
                <a:lnTo>
                  <a:pt x="7758068" y="2197558"/>
                </a:lnTo>
                <a:lnTo>
                  <a:pt x="7870220" y="2204310"/>
                </a:lnTo>
                <a:lnTo>
                  <a:pt x="7990500" y="2207685"/>
                </a:lnTo>
                <a:lnTo>
                  <a:pt x="8076647" y="2207685"/>
                </a:lnTo>
                <a:lnTo>
                  <a:pt x="8156292" y="2212749"/>
                </a:lnTo>
                <a:lnTo>
                  <a:pt x="8232686" y="2221188"/>
                </a:lnTo>
                <a:lnTo>
                  <a:pt x="8302578" y="2231315"/>
                </a:lnTo>
                <a:lnTo>
                  <a:pt x="8372470" y="2244818"/>
                </a:lnTo>
                <a:lnTo>
                  <a:pt x="8427720" y="2258058"/>
                </a:lnTo>
                <a:lnTo>
                  <a:pt x="8427720" y="6461760"/>
                </a:lnTo>
                <a:lnTo>
                  <a:pt x="192433" y="6461760"/>
                </a:lnTo>
                <a:lnTo>
                  <a:pt x="188548" y="6455961"/>
                </a:lnTo>
                <a:lnTo>
                  <a:pt x="162541" y="6415453"/>
                </a:lnTo>
                <a:lnTo>
                  <a:pt x="139785" y="6376632"/>
                </a:lnTo>
                <a:lnTo>
                  <a:pt x="117030" y="6336124"/>
                </a:lnTo>
                <a:lnTo>
                  <a:pt x="99151" y="6297304"/>
                </a:lnTo>
                <a:lnTo>
                  <a:pt x="79646" y="6256796"/>
                </a:lnTo>
                <a:lnTo>
                  <a:pt x="63392" y="6214600"/>
                </a:lnTo>
                <a:lnTo>
                  <a:pt x="48763" y="6172405"/>
                </a:lnTo>
                <a:lnTo>
                  <a:pt x="35759" y="6130208"/>
                </a:lnTo>
                <a:lnTo>
                  <a:pt x="26007" y="6088013"/>
                </a:lnTo>
                <a:lnTo>
                  <a:pt x="17880" y="6045817"/>
                </a:lnTo>
                <a:lnTo>
                  <a:pt x="9753" y="6000246"/>
                </a:lnTo>
                <a:lnTo>
                  <a:pt x="4877" y="5954674"/>
                </a:lnTo>
                <a:lnTo>
                  <a:pt x="0" y="5912479"/>
                </a:lnTo>
                <a:lnTo>
                  <a:pt x="0" y="5868595"/>
                </a:lnTo>
                <a:lnTo>
                  <a:pt x="0" y="5819647"/>
                </a:lnTo>
                <a:lnTo>
                  <a:pt x="4877" y="5775764"/>
                </a:lnTo>
                <a:lnTo>
                  <a:pt x="9753" y="5726817"/>
                </a:lnTo>
                <a:lnTo>
                  <a:pt x="16254" y="5682933"/>
                </a:lnTo>
                <a:lnTo>
                  <a:pt x="26007" y="5635674"/>
                </a:lnTo>
                <a:lnTo>
                  <a:pt x="39010" y="5586726"/>
                </a:lnTo>
                <a:lnTo>
                  <a:pt x="52013" y="5537780"/>
                </a:lnTo>
                <a:lnTo>
                  <a:pt x="66642" y="5488832"/>
                </a:lnTo>
                <a:lnTo>
                  <a:pt x="84521" y="5438197"/>
                </a:lnTo>
                <a:lnTo>
                  <a:pt x="107277" y="5390938"/>
                </a:lnTo>
                <a:lnTo>
                  <a:pt x="130033" y="5340303"/>
                </a:lnTo>
                <a:lnTo>
                  <a:pt x="156039" y="5291356"/>
                </a:lnTo>
                <a:lnTo>
                  <a:pt x="183672" y="5237345"/>
                </a:lnTo>
                <a:lnTo>
                  <a:pt x="211303" y="5188398"/>
                </a:lnTo>
                <a:lnTo>
                  <a:pt x="245437" y="5134387"/>
                </a:lnTo>
                <a:lnTo>
                  <a:pt x="281196" y="5082065"/>
                </a:lnTo>
                <a:lnTo>
                  <a:pt x="318580" y="5028054"/>
                </a:lnTo>
                <a:lnTo>
                  <a:pt x="398225" y="4918345"/>
                </a:lnTo>
                <a:lnTo>
                  <a:pt x="471368" y="4803572"/>
                </a:lnTo>
                <a:lnTo>
                  <a:pt x="539635" y="4687112"/>
                </a:lnTo>
                <a:lnTo>
                  <a:pt x="603027" y="4570651"/>
                </a:lnTo>
                <a:lnTo>
                  <a:pt x="661541" y="4452503"/>
                </a:lnTo>
                <a:lnTo>
                  <a:pt x="715179" y="4329292"/>
                </a:lnTo>
                <a:lnTo>
                  <a:pt x="767192" y="4206079"/>
                </a:lnTo>
                <a:lnTo>
                  <a:pt x="812704" y="4076116"/>
                </a:lnTo>
                <a:lnTo>
                  <a:pt x="856590" y="3944466"/>
                </a:lnTo>
                <a:lnTo>
                  <a:pt x="898851" y="3806063"/>
                </a:lnTo>
                <a:lnTo>
                  <a:pt x="937860" y="3662597"/>
                </a:lnTo>
                <a:lnTo>
                  <a:pt x="975244" y="3515756"/>
                </a:lnTo>
                <a:lnTo>
                  <a:pt x="1011003" y="3362163"/>
                </a:lnTo>
                <a:lnTo>
                  <a:pt x="1046762" y="3201819"/>
                </a:lnTo>
                <a:lnTo>
                  <a:pt x="1082521" y="3033036"/>
                </a:lnTo>
                <a:lnTo>
                  <a:pt x="1115029" y="2859189"/>
                </a:lnTo>
                <a:lnTo>
                  <a:pt x="1150788" y="2675215"/>
                </a:lnTo>
                <a:lnTo>
                  <a:pt x="1186547" y="2479427"/>
                </a:lnTo>
                <a:lnTo>
                  <a:pt x="1225557" y="2278574"/>
                </a:lnTo>
                <a:lnTo>
                  <a:pt x="1245062" y="2178993"/>
                </a:lnTo>
                <a:lnTo>
                  <a:pt x="1267818" y="2074347"/>
                </a:lnTo>
                <a:lnTo>
                  <a:pt x="1290573" y="1969701"/>
                </a:lnTo>
                <a:lnTo>
                  <a:pt x="1319831" y="1866743"/>
                </a:lnTo>
                <a:lnTo>
                  <a:pt x="1347463" y="1760410"/>
                </a:lnTo>
                <a:lnTo>
                  <a:pt x="1379971" y="1657452"/>
                </a:lnTo>
                <a:lnTo>
                  <a:pt x="1415730" y="1554495"/>
                </a:lnTo>
                <a:lnTo>
                  <a:pt x="1456365" y="1449849"/>
                </a:lnTo>
                <a:lnTo>
                  <a:pt x="1500251" y="1350266"/>
                </a:lnTo>
                <a:lnTo>
                  <a:pt x="1549013" y="1248996"/>
                </a:lnTo>
                <a:lnTo>
                  <a:pt x="1599401" y="1151102"/>
                </a:lnTo>
                <a:lnTo>
                  <a:pt x="1654664" y="1053208"/>
                </a:lnTo>
                <a:lnTo>
                  <a:pt x="1719681" y="960377"/>
                </a:lnTo>
                <a:lnTo>
                  <a:pt x="1752189" y="916494"/>
                </a:lnTo>
                <a:lnTo>
                  <a:pt x="1784697" y="870922"/>
                </a:lnTo>
                <a:lnTo>
                  <a:pt x="1820456" y="825351"/>
                </a:lnTo>
                <a:lnTo>
                  <a:pt x="1859466" y="781467"/>
                </a:lnTo>
                <a:lnTo>
                  <a:pt x="1896850" y="739271"/>
                </a:lnTo>
                <a:lnTo>
                  <a:pt x="1937485" y="697076"/>
                </a:lnTo>
                <a:lnTo>
                  <a:pt x="1981372" y="653192"/>
                </a:lnTo>
                <a:lnTo>
                  <a:pt x="2025257" y="614371"/>
                </a:lnTo>
                <a:lnTo>
                  <a:pt x="2070769" y="573863"/>
                </a:lnTo>
                <a:lnTo>
                  <a:pt x="2116280" y="536731"/>
                </a:lnTo>
                <a:lnTo>
                  <a:pt x="2165042" y="499599"/>
                </a:lnTo>
                <a:lnTo>
                  <a:pt x="2215430" y="464155"/>
                </a:lnTo>
                <a:lnTo>
                  <a:pt x="2269068" y="428710"/>
                </a:lnTo>
                <a:lnTo>
                  <a:pt x="2322707" y="394953"/>
                </a:lnTo>
                <a:lnTo>
                  <a:pt x="2377971" y="362885"/>
                </a:lnTo>
                <a:lnTo>
                  <a:pt x="2436485" y="330815"/>
                </a:lnTo>
                <a:lnTo>
                  <a:pt x="2498251" y="298747"/>
                </a:lnTo>
                <a:lnTo>
                  <a:pt x="2558390" y="270053"/>
                </a:lnTo>
                <a:lnTo>
                  <a:pt x="2625033" y="243048"/>
                </a:lnTo>
                <a:lnTo>
                  <a:pt x="2691674" y="217731"/>
                </a:lnTo>
                <a:lnTo>
                  <a:pt x="2759941" y="190726"/>
                </a:lnTo>
                <a:lnTo>
                  <a:pt x="2831459" y="167096"/>
                </a:lnTo>
                <a:lnTo>
                  <a:pt x="2902977" y="145154"/>
                </a:lnTo>
                <a:lnTo>
                  <a:pt x="2979371" y="124900"/>
                </a:lnTo>
                <a:lnTo>
                  <a:pt x="3055765" y="106334"/>
                </a:lnTo>
                <a:lnTo>
                  <a:pt x="3137035" y="89456"/>
                </a:lnTo>
                <a:lnTo>
                  <a:pt x="3297951" y="59075"/>
                </a:lnTo>
                <a:lnTo>
                  <a:pt x="3452364" y="35445"/>
                </a:lnTo>
                <a:lnTo>
                  <a:pt x="3603528" y="18567"/>
                </a:lnTo>
                <a:lnTo>
                  <a:pt x="3751439" y="8440"/>
                </a:lnTo>
                <a:close/>
              </a:path>
            </a:pathLst>
          </a:custGeom>
          <a:gradFill>
            <a:gsLst>
              <a:gs pos="0">
                <a:schemeClr val="accent1"/>
              </a:gs>
              <a:gs pos="1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73" name="Google Shape;473;p63"/>
          <p:cNvSpPr>
            <a:spLocks noGrp="1"/>
          </p:cNvSpPr>
          <p:nvPr>
            <p:ph type="pic" idx="2"/>
          </p:nvPr>
        </p:nvSpPr>
        <p:spPr>
          <a:xfrm>
            <a:off x="7069828" y="1896194"/>
            <a:ext cx="12407209" cy="9076606"/>
          </a:xfrm>
          <a:prstGeom prst="rect">
            <a:avLst/>
          </a:prstGeom>
          <a:noFill/>
          <a:ln>
            <a:noFill/>
          </a:ln>
        </p:spPr>
      </p:sp>
      <p:sp>
        <p:nvSpPr>
          <p:cNvPr id="474" name="Google Shape;474;p63"/>
          <p:cNvSpPr txBox="1">
            <a:spLocks noGrp="1"/>
          </p:cNvSpPr>
          <p:nvPr>
            <p:ph type="title"/>
          </p:nvPr>
        </p:nvSpPr>
        <p:spPr>
          <a:xfrm>
            <a:off x="852055" y="1562249"/>
            <a:ext cx="8344196" cy="64322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7200"/>
              <a:buFont typeface="Raleway ExtraBold"/>
              <a:buNone/>
              <a:defRPr sz="7200">
                <a:solidFill>
                  <a:schemeClr val="accent3"/>
                </a:solidFill>
                <a:latin typeface="Raleway ExtraBold"/>
                <a:ea typeface="Raleway ExtraBold"/>
                <a:cs typeface="Raleway ExtraBold"/>
                <a:sym typeface="Raleway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5" name="Google Shape;475;p63"/>
          <p:cNvSpPr txBox="1">
            <a:spLocks noGrp="1"/>
          </p:cNvSpPr>
          <p:nvPr>
            <p:ph type="body" idx="1"/>
          </p:nvPr>
        </p:nvSpPr>
        <p:spPr>
          <a:xfrm>
            <a:off x="852055" y="7994469"/>
            <a:ext cx="5570260" cy="17655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4800"/>
              <a:buFont typeface="Raleway"/>
              <a:buNone/>
              <a:defRPr sz="4800" b="0">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9_Title Slide">
  <p:cSld name="39_Title Slide">
    <p:spTree>
      <p:nvGrpSpPr>
        <p:cNvPr id="1" name="Shape 71"/>
        <p:cNvGrpSpPr/>
        <p:nvPr/>
      </p:nvGrpSpPr>
      <p:grpSpPr>
        <a:xfrm>
          <a:off x="0" y="0"/>
          <a:ext cx="0" cy="0"/>
          <a:chOff x="0" y="0"/>
          <a:chExt cx="0" cy="0"/>
        </a:xfrm>
      </p:grpSpPr>
      <p:sp>
        <p:nvSpPr>
          <p:cNvPr id="72" name="Google Shape;72;p22"/>
          <p:cNvSpPr/>
          <p:nvPr/>
        </p:nvSpPr>
        <p:spPr>
          <a:xfrm>
            <a:off x="7637556" y="10010318"/>
            <a:ext cx="4267200" cy="93001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3" name="Google Shape;73;p22"/>
          <p:cNvSpPr/>
          <p:nvPr/>
        </p:nvSpPr>
        <p:spPr>
          <a:xfrm rot="5400000">
            <a:off x="10790633" y="2248698"/>
            <a:ext cx="8522581" cy="8850227"/>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74" name="Google Shape;74;p22"/>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75" name="Google Shape;75;p22"/>
          <p:cNvSpPr txBox="1">
            <a:spLocks noGrp="1"/>
          </p:cNvSpPr>
          <p:nvPr>
            <p:ph type="title"/>
          </p:nvPr>
        </p:nvSpPr>
        <p:spPr>
          <a:xfrm>
            <a:off x="1344076" y="2203803"/>
            <a:ext cx="6798379" cy="914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a:off x="1344076" y="3290306"/>
            <a:ext cx="6798379" cy="122414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77" name="Google Shape;77;p2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476"/>
        <p:cNvGrpSpPr/>
        <p:nvPr/>
      </p:nvGrpSpPr>
      <p:grpSpPr>
        <a:xfrm>
          <a:off x="0" y="0"/>
          <a:ext cx="0" cy="0"/>
          <a:chOff x="0" y="0"/>
          <a:chExt cx="0" cy="0"/>
        </a:xfrm>
      </p:grpSpPr>
      <p:sp>
        <p:nvSpPr>
          <p:cNvPr id="477" name="Google Shape;477;p64"/>
          <p:cNvSpPr>
            <a:spLocks noGrp="1"/>
          </p:cNvSpPr>
          <p:nvPr>
            <p:ph type="pic" idx="2"/>
          </p:nvPr>
        </p:nvSpPr>
        <p:spPr>
          <a:xfrm>
            <a:off x="1087032" y="0"/>
            <a:ext cx="18390006" cy="10972800"/>
          </a:xfrm>
          <a:prstGeom prst="rect">
            <a:avLst/>
          </a:prstGeom>
          <a:noFill/>
          <a:ln>
            <a:noFill/>
          </a:ln>
        </p:spPr>
      </p:sp>
      <p:sp>
        <p:nvSpPr>
          <p:cNvPr id="478" name="Google Shape;478;p6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98_Custom Layout">
  <p:cSld name="98_Custom Layout">
    <p:spTree>
      <p:nvGrpSpPr>
        <p:cNvPr id="1" name="Shape 479"/>
        <p:cNvGrpSpPr/>
        <p:nvPr/>
      </p:nvGrpSpPr>
      <p:grpSpPr>
        <a:xfrm>
          <a:off x="0" y="0"/>
          <a:ext cx="0" cy="0"/>
          <a:chOff x="0" y="0"/>
          <a:chExt cx="0" cy="0"/>
        </a:xfrm>
      </p:grpSpPr>
      <p:sp>
        <p:nvSpPr>
          <p:cNvPr id="480" name="Google Shape;480;p65"/>
          <p:cNvSpPr>
            <a:spLocks noGrp="1"/>
          </p:cNvSpPr>
          <p:nvPr>
            <p:ph type="pic" idx="2"/>
          </p:nvPr>
        </p:nvSpPr>
        <p:spPr>
          <a:xfrm>
            <a:off x="13193486" y="0"/>
            <a:ext cx="6283550" cy="10972800"/>
          </a:xfrm>
          <a:prstGeom prst="rect">
            <a:avLst/>
          </a:prstGeom>
          <a:noFill/>
          <a:ln>
            <a:noFill/>
          </a:ln>
        </p:spPr>
      </p:sp>
      <p:pic>
        <p:nvPicPr>
          <p:cNvPr id="481" name="Google Shape;481;p65"/>
          <p:cNvPicPr preferRelativeResize="0"/>
          <p:nvPr/>
        </p:nvPicPr>
        <p:blipFill rotWithShape="1">
          <a:blip r:embed="rId2">
            <a:alphaModFix/>
          </a:blip>
          <a:srcRect/>
          <a:stretch/>
        </p:blipFill>
        <p:spPr>
          <a:xfrm>
            <a:off x="811816" y="5594776"/>
            <a:ext cx="5943600" cy="45370"/>
          </a:xfrm>
          <a:prstGeom prst="rect">
            <a:avLst/>
          </a:prstGeom>
          <a:noFill/>
          <a:ln>
            <a:noFill/>
          </a:ln>
        </p:spPr>
      </p:pic>
      <p:pic>
        <p:nvPicPr>
          <p:cNvPr id="482" name="Google Shape;482;p65"/>
          <p:cNvPicPr preferRelativeResize="0"/>
          <p:nvPr/>
        </p:nvPicPr>
        <p:blipFill rotWithShape="1">
          <a:blip r:embed="rId3">
            <a:alphaModFix/>
          </a:blip>
          <a:srcRect/>
          <a:stretch/>
        </p:blipFill>
        <p:spPr>
          <a:xfrm>
            <a:off x="721590" y="244293"/>
            <a:ext cx="2196110" cy="1280160"/>
          </a:xfrm>
          <a:prstGeom prst="rect">
            <a:avLst/>
          </a:prstGeom>
          <a:noFill/>
          <a:ln>
            <a:noFill/>
          </a:ln>
        </p:spPr>
      </p:pic>
      <p:sp>
        <p:nvSpPr>
          <p:cNvPr id="483" name="Google Shape;483;p65"/>
          <p:cNvSpPr txBox="1">
            <a:spLocks noGrp="1"/>
          </p:cNvSpPr>
          <p:nvPr>
            <p:ph type="title"/>
          </p:nvPr>
        </p:nvSpPr>
        <p:spPr>
          <a:xfrm>
            <a:off x="721590" y="3530708"/>
            <a:ext cx="6283550" cy="177051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4" name="Google Shape;484;p65"/>
          <p:cNvSpPr txBox="1">
            <a:spLocks noGrp="1"/>
          </p:cNvSpPr>
          <p:nvPr>
            <p:ph type="body" idx="1"/>
          </p:nvPr>
        </p:nvSpPr>
        <p:spPr>
          <a:xfrm>
            <a:off x="721589" y="5933704"/>
            <a:ext cx="6283551"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800"/>
              <a:buFont typeface="Quattrocento Sans"/>
              <a:buNone/>
              <a:defRPr sz="28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5" name="Google Shape;485;p65"/>
          <p:cNvSpPr txBox="1">
            <a:spLocks noGrp="1"/>
          </p:cNvSpPr>
          <p:nvPr>
            <p:ph type="body" idx="3"/>
          </p:nvPr>
        </p:nvSpPr>
        <p:spPr>
          <a:xfrm>
            <a:off x="14167238" y="5859648"/>
            <a:ext cx="2470395"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6" name="Google Shape;486;p65"/>
          <p:cNvSpPr txBox="1">
            <a:spLocks noGrp="1"/>
          </p:cNvSpPr>
          <p:nvPr>
            <p:ph type="body" idx="4"/>
          </p:nvPr>
        </p:nvSpPr>
        <p:spPr>
          <a:xfrm>
            <a:off x="10930232" y="5893317"/>
            <a:ext cx="2470395"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7" name="Google Shape;487;p65"/>
          <p:cNvSpPr txBox="1">
            <a:spLocks noGrp="1"/>
          </p:cNvSpPr>
          <p:nvPr>
            <p:ph type="body" idx="5"/>
          </p:nvPr>
        </p:nvSpPr>
        <p:spPr>
          <a:xfrm>
            <a:off x="7732488" y="5912711"/>
            <a:ext cx="2470395"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8" name="Google Shape;488;p65"/>
          <p:cNvSpPr txBox="1">
            <a:spLocks noGrp="1"/>
          </p:cNvSpPr>
          <p:nvPr>
            <p:ph type="body" idx="6"/>
          </p:nvPr>
        </p:nvSpPr>
        <p:spPr>
          <a:xfrm>
            <a:off x="14167238" y="4901204"/>
            <a:ext cx="2470395" cy="800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9" name="Google Shape;489;p65"/>
          <p:cNvSpPr txBox="1">
            <a:spLocks noGrp="1"/>
          </p:cNvSpPr>
          <p:nvPr>
            <p:ph type="body" idx="7"/>
          </p:nvPr>
        </p:nvSpPr>
        <p:spPr>
          <a:xfrm>
            <a:off x="10930232" y="4909504"/>
            <a:ext cx="2470395" cy="800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90" name="Google Shape;490;p65"/>
          <p:cNvSpPr txBox="1">
            <a:spLocks noGrp="1"/>
          </p:cNvSpPr>
          <p:nvPr>
            <p:ph type="body" idx="8"/>
          </p:nvPr>
        </p:nvSpPr>
        <p:spPr>
          <a:xfrm>
            <a:off x="7732488" y="4901203"/>
            <a:ext cx="2470395" cy="800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34_Custom Layout">
  <p:cSld name="34_Custom Layout">
    <p:spTree>
      <p:nvGrpSpPr>
        <p:cNvPr id="1" name="Shape 491"/>
        <p:cNvGrpSpPr/>
        <p:nvPr/>
      </p:nvGrpSpPr>
      <p:grpSpPr>
        <a:xfrm>
          <a:off x="0" y="0"/>
          <a:ext cx="0" cy="0"/>
          <a:chOff x="0" y="0"/>
          <a:chExt cx="0" cy="0"/>
        </a:xfrm>
      </p:grpSpPr>
      <p:sp>
        <p:nvSpPr>
          <p:cNvPr id="492" name="Google Shape;492;p66"/>
          <p:cNvSpPr/>
          <p:nvPr/>
        </p:nvSpPr>
        <p:spPr>
          <a:xfrm rot="10800000">
            <a:off x="10894784" y="0"/>
            <a:ext cx="8577471" cy="8595360"/>
          </a:xfrm>
          <a:custGeom>
            <a:avLst/>
            <a:gdLst/>
            <a:ahLst/>
            <a:cxnLst/>
            <a:rect l="l" t="t" r="r" b="b"/>
            <a:pathLst>
              <a:path w="8106032" h="8122943" extrusionOk="0">
                <a:moveTo>
                  <a:pt x="5604" y="4078531"/>
                </a:moveTo>
                <a:lnTo>
                  <a:pt x="3316" y="5727365"/>
                </a:lnTo>
                <a:lnTo>
                  <a:pt x="15" y="8105673"/>
                </a:lnTo>
                <a:lnTo>
                  <a:pt x="1762" y="6094849"/>
                </a:lnTo>
                <a:close/>
                <a:moveTo>
                  <a:pt x="11274" y="0"/>
                </a:moveTo>
                <a:cubicBezTo>
                  <a:pt x="2161361" y="0"/>
                  <a:pt x="4223114" y="855394"/>
                  <a:pt x="5741707" y="2377481"/>
                </a:cubicBezTo>
                <a:cubicBezTo>
                  <a:pt x="7260301" y="3899568"/>
                  <a:pt x="8110954" y="5963281"/>
                  <a:pt x="8106011" y="8113363"/>
                </a:cubicBezTo>
                <a:lnTo>
                  <a:pt x="0" y="8122943"/>
                </a:lnTo>
                <a:lnTo>
                  <a:pt x="6" y="8116481"/>
                </a:lnTo>
                <a:lnTo>
                  <a:pt x="4768273" y="8110846"/>
                </a:lnTo>
                <a:cubicBezTo>
                  <a:pt x="4771180" y="6846084"/>
                  <a:pt x="4270793" y="5632127"/>
                  <a:pt x="3377496" y="4736776"/>
                </a:cubicBezTo>
                <a:cubicBezTo>
                  <a:pt x="2540032" y="3897385"/>
                  <a:pt x="1421750" y="3402678"/>
                  <a:pt x="243101" y="3344119"/>
                </a:cubicBezTo>
                <a:lnTo>
                  <a:pt x="7015" y="3338259"/>
                </a:lnTo>
                <a:lnTo>
                  <a:pt x="9512" y="2028094"/>
                </a:lnTo>
                <a:cubicBezTo>
                  <a:pt x="10569" y="1350888"/>
                  <a:pt x="11274" y="674563"/>
                  <a:pt x="11274" y="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93" name="Google Shape;493;p66"/>
          <p:cNvSpPr/>
          <p:nvPr/>
        </p:nvSpPr>
        <p:spPr>
          <a:xfrm rot="10800000">
            <a:off x="12190911" y="0"/>
            <a:ext cx="7286126" cy="7301326"/>
          </a:xfrm>
          <a:custGeom>
            <a:avLst/>
            <a:gdLst/>
            <a:ahLst/>
            <a:cxnLst/>
            <a:rect l="l" t="t" r="r" b="b"/>
            <a:pathLst>
              <a:path w="8106032" h="8122943" extrusionOk="0">
                <a:moveTo>
                  <a:pt x="5604" y="4078531"/>
                </a:moveTo>
                <a:lnTo>
                  <a:pt x="3316" y="5727365"/>
                </a:lnTo>
                <a:lnTo>
                  <a:pt x="15" y="8105673"/>
                </a:lnTo>
                <a:lnTo>
                  <a:pt x="1762" y="6094849"/>
                </a:lnTo>
                <a:close/>
                <a:moveTo>
                  <a:pt x="11274" y="0"/>
                </a:moveTo>
                <a:cubicBezTo>
                  <a:pt x="2161361" y="0"/>
                  <a:pt x="4223114" y="855394"/>
                  <a:pt x="5741707" y="2377481"/>
                </a:cubicBezTo>
                <a:cubicBezTo>
                  <a:pt x="7260301" y="3899568"/>
                  <a:pt x="8110954" y="5963281"/>
                  <a:pt x="8106011" y="8113363"/>
                </a:cubicBezTo>
                <a:lnTo>
                  <a:pt x="0" y="8122943"/>
                </a:lnTo>
                <a:lnTo>
                  <a:pt x="6" y="8116481"/>
                </a:lnTo>
                <a:lnTo>
                  <a:pt x="4768273" y="8110846"/>
                </a:lnTo>
                <a:cubicBezTo>
                  <a:pt x="4771180" y="6846084"/>
                  <a:pt x="4270793" y="5632127"/>
                  <a:pt x="3377496" y="4736776"/>
                </a:cubicBezTo>
                <a:cubicBezTo>
                  <a:pt x="2540032" y="3897385"/>
                  <a:pt x="1421750" y="3402678"/>
                  <a:pt x="243101" y="3344119"/>
                </a:cubicBezTo>
                <a:lnTo>
                  <a:pt x="7015" y="3338259"/>
                </a:lnTo>
                <a:lnTo>
                  <a:pt x="9512" y="2028094"/>
                </a:lnTo>
                <a:cubicBezTo>
                  <a:pt x="10569" y="1350888"/>
                  <a:pt x="11274" y="674563"/>
                  <a:pt x="11274" y="0"/>
                </a:cubicBezTo>
                <a:close/>
              </a:path>
            </a:pathLst>
          </a:custGeom>
          <a:gradFill>
            <a:gsLst>
              <a:gs pos="0">
                <a:srgbClr val="BFBFBF"/>
              </a:gs>
              <a:gs pos="1000">
                <a:srgbClr val="BFBFBF"/>
              </a:gs>
              <a:gs pos="100000">
                <a:schemeClr val="accent6"/>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94" name="Google Shape;494;p66"/>
          <p:cNvSpPr>
            <a:spLocks noGrp="1"/>
          </p:cNvSpPr>
          <p:nvPr>
            <p:ph type="pic" idx="2"/>
          </p:nvPr>
        </p:nvSpPr>
        <p:spPr>
          <a:xfrm>
            <a:off x="10861650" y="1143000"/>
            <a:ext cx="7328424" cy="8686800"/>
          </a:xfrm>
          <a:prstGeom prst="rect">
            <a:avLst/>
          </a:prstGeom>
          <a:noFill/>
          <a:ln>
            <a:noFill/>
          </a:ln>
        </p:spPr>
      </p:sp>
      <p:pic>
        <p:nvPicPr>
          <p:cNvPr id="495" name="Google Shape;495;p66"/>
          <p:cNvPicPr preferRelativeResize="0"/>
          <p:nvPr/>
        </p:nvPicPr>
        <p:blipFill rotWithShape="1">
          <a:blip r:embed="rId2">
            <a:alphaModFix/>
          </a:blip>
          <a:srcRect/>
          <a:stretch/>
        </p:blipFill>
        <p:spPr>
          <a:xfrm>
            <a:off x="2127608" y="340228"/>
            <a:ext cx="2823570" cy="1645920"/>
          </a:xfrm>
          <a:prstGeom prst="rect">
            <a:avLst/>
          </a:prstGeom>
          <a:noFill/>
          <a:ln>
            <a:noFill/>
          </a:ln>
        </p:spPr>
      </p:pic>
      <p:sp>
        <p:nvSpPr>
          <p:cNvPr id="496" name="Google Shape;496;p66"/>
          <p:cNvSpPr txBox="1">
            <a:spLocks noGrp="1"/>
          </p:cNvSpPr>
          <p:nvPr>
            <p:ph type="title"/>
          </p:nvPr>
        </p:nvSpPr>
        <p:spPr>
          <a:xfrm>
            <a:off x="2127607" y="2551160"/>
            <a:ext cx="7610911" cy="192024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7200"/>
              <a:buFont typeface="Raleway"/>
              <a:buNone/>
              <a:defRPr sz="72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6"/>
          <p:cNvSpPr txBox="1">
            <a:spLocks noGrp="1"/>
          </p:cNvSpPr>
          <p:nvPr>
            <p:ph type="body" idx="1"/>
          </p:nvPr>
        </p:nvSpPr>
        <p:spPr>
          <a:xfrm>
            <a:off x="2127606" y="4624105"/>
            <a:ext cx="7610911" cy="445160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1800"/>
              <a:buFont typeface="Quattrocento Sans"/>
              <a:buNone/>
              <a:defRPr sz="18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98" name="Google Shape;498;p6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44_Custom Layout">
  <p:cSld name="44_Custom Layout">
    <p:spTree>
      <p:nvGrpSpPr>
        <p:cNvPr id="1" name="Shape 499"/>
        <p:cNvGrpSpPr/>
        <p:nvPr/>
      </p:nvGrpSpPr>
      <p:grpSpPr>
        <a:xfrm>
          <a:off x="0" y="0"/>
          <a:ext cx="0" cy="0"/>
          <a:chOff x="0" y="0"/>
          <a:chExt cx="0" cy="0"/>
        </a:xfrm>
      </p:grpSpPr>
      <p:sp>
        <p:nvSpPr>
          <p:cNvPr id="500" name="Google Shape;500;p67"/>
          <p:cNvSpPr>
            <a:spLocks noGrp="1"/>
          </p:cNvSpPr>
          <p:nvPr>
            <p:ph type="pic" idx="2"/>
          </p:nvPr>
        </p:nvSpPr>
        <p:spPr>
          <a:xfrm>
            <a:off x="273267" y="246302"/>
            <a:ext cx="12542111" cy="10480196"/>
          </a:xfrm>
          <a:prstGeom prst="rect">
            <a:avLst/>
          </a:prstGeom>
          <a:noFill/>
          <a:ln>
            <a:noFill/>
          </a:ln>
          <a:effectLst>
            <a:outerShdw blurRad="50800" dist="38100" dir="2700000" algn="tl" rotWithShape="0">
              <a:srgbClr val="000000">
                <a:alpha val="40000"/>
              </a:srgbClr>
            </a:outerShdw>
          </a:effectLst>
        </p:spPr>
      </p:sp>
      <p:pic>
        <p:nvPicPr>
          <p:cNvPr id="501" name="Google Shape;501;p67"/>
          <p:cNvPicPr preferRelativeResize="0"/>
          <p:nvPr/>
        </p:nvPicPr>
        <p:blipFill rotWithShape="1">
          <a:blip r:embed="rId2">
            <a:alphaModFix/>
          </a:blip>
          <a:srcRect/>
          <a:stretch/>
        </p:blipFill>
        <p:spPr>
          <a:xfrm>
            <a:off x="12464747" y="4686838"/>
            <a:ext cx="5852160" cy="54864"/>
          </a:xfrm>
          <a:prstGeom prst="rect">
            <a:avLst/>
          </a:prstGeom>
          <a:noFill/>
          <a:ln>
            <a:noFill/>
          </a:ln>
        </p:spPr>
      </p:pic>
      <p:sp>
        <p:nvSpPr>
          <p:cNvPr id="502" name="Google Shape;502;p67"/>
          <p:cNvSpPr txBox="1">
            <a:spLocks noGrp="1"/>
          </p:cNvSpPr>
          <p:nvPr>
            <p:ph type="title"/>
          </p:nvPr>
        </p:nvSpPr>
        <p:spPr>
          <a:xfrm>
            <a:off x="12464748" y="2463865"/>
            <a:ext cx="5943600" cy="192024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3" name="Google Shape;503;p67"/>
          <p:cNvSpPr txBox="1">
            <a:spLocks noGrp="1"/>
          </p:cNvSpPr>
          <p:nvPr>
            <p:ph type="body" idx="1"/>
          </p:nvPr>
        </p:nvSpPr>
        <p:spPr>
          <a:xfrm>
            <a:off x="12464748" y="5044435"/>
            <a:ext cx="5943600" cy="14805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04" name="Google Shape;504;p67"/>
          <p:cNvSpPr txBox="1">
            <a:spLocks noGrp="1"/>
          </p:cNvSpPr>
          <p:nvPr>
            <p:ph type="body" idx="3"/>
          </p:nvPr>
        </p:nvSpPr>
        <p:spPr>
          <a:xfrm>
            <a:off x="7338563" y="8611011"/>
            <a:ext cx="9773779" cy="14805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05" name="Google Shape;505;p67"/>
          <p:cNvSpPr txBox="1">
            <a:spLocks noGrp="1"/>
          </p:cNvSpPr>
          <p:nvPr>
            <p:ph type="body" idx="4"/>
          </p:nvPr>
        </p:nvSpPr>
        <p:spPr>
          <a:xfrm>
            <a:off x="11877110" y="6827724"/>
            <a:ext cx="6531238" cy="14805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506" name="Google Shape;506;p67"/>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507" name="Google Shape;507;p6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508"/>
        <p:cNvGrpSpPr/>
        <p:nvPr/>
      </p:nvGrpSpPr>
      <p:grpSpPr>
        <a:xfrm>
          <a:off x="0" y="0"/>
          <a:ext cx="0" cy="0"/>
          <a:chOff x="0" y="0"/>
          <a:chExt cx="0" cy="0"/>
        </a:xfrm>
      </p:grpSpPr>
      <p:sp>
        <p:nvSpPr>
          <p:cNvPr id="509" name="Google Shape;509;p6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7_Title Slide">
  <p:cSld name="17_Title Slide">
    <p:spTree>
      <p:nvGrpSpPr>
        <p:cNvPr id="1" name="Shape 510"/>
        <p:cNvGrpSpPr/>
        <p:nvPr/>
      </p:nvGrpSpPr>
      <p:grpSpPr>
        <a:xfrm>
          <a:off x="0" y="0"/>
          <a:ext cx="0" cy="0"/>
          <a:chOff x="0" y="0"/>
          <a:chExt cx="0" cy="0"/>
        </a:xfrm>
      </p:grpSpPr>
      <p:sp>
        <p:nvSpPr>
          <p:cNvPr id="511" name="Google Shape;511;p69"/>
          <p:cNvSpPr txBox="1">
            <a:spLocks noGrp="1"/>
          </p:cNvSpPr>
          <p:nvPr>
            <p:ph type="title"/>
          </p:nvPr>
        </p:nvSpPr>
        <p:spPr>
          <a:xfrm>
            <a:off x="1237399" y="545819"/>
            <a:ext cx="12575317" cy="6771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Raleway"/>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12" name="Google Shape;512;p69"/>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513" name="Google Shape;513;p6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3_Title Slide">
  <p:cSld name="13_Title Slide">
    <p:spTree>
      <p:nvGrpSpPr>
        <p:cNvPr id="1" name="Shape 514"/>
        <p:cNvGrpSpPr/>
        <p:nvPr/>
      </p:nvGrpSpPr>
      <p:grpSpPr>
        <a:xfrm>
          <a:off x="0" y="0"/>
          <a:ext cx="0" cy="0"/>
          <a:chOff x="0" y="0"/>
          <a:chExt cx="0" cy="0"/>
        </a:xfrm>
      </p:grpSpPr>
      <p:sp>
        <p:nvSpPr>
          <p:cNvPr id="515" name="Google Shape;515;p70"/>
          <p:cNvSpPr>
            <a:spLocks noGrp="1"/>
          </p:cNvSpPr>
          <p:nvPr>
            <p:ph type="pic" idx="2"/>
          </p:nvPr>
        </p:nvSpPr>
        <p:spPr>
          <a:xfrm>
            <a:off x="3644488" y="4002555"/>
            <a:ext cx="7630713" cy="2556255"/>
          </a:xfrm>
          <a:prstGeom prst="rect">
            <a:avLst/>
          </a:prstGeom>
          <a:noFill/>
          <a:ln>
            <a:noFill/>
          </a:ln>
        </p:spPr>
      </p:sp>
      <p:sp>
        <p:nvSpPr>
          <p:cNvPr id="516" name="Google Shape;516;p70"/>
          <p:cNvSpPr>
            <a:spLocks noGrp="1"/>
          </p:cNvSpPr>
          <p:nvPr>
            <p:ph type="pic" idx="3"/>
          </p:nvPr>
        </p:nvSpPr>
        <p:spPr>
          <a:xfrm>
            <a:off x="7471780" y="6743883"/>
            <a:ext cx="7630713" cy="2556255"/>
          </a:xfrm>
          <a:prstGeom prst="rect">
            <a:avLst/>
          </a:prstGeom>
          <a:noFill/>
          <a:ln>
            <a:noFill/>
          </a:ln>
        </p:spPr>
      </p:sp>
      <p:sp>
        <p:nvSpPr>
          <p:cNvPr id="517" name="Google Shape;517;p7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21_Title Slide">
  <p:cSld name="21_Title Slide">
    <p:spTree>
      <p:nvGrpSpPr>
        <p:cNvPr id="1" name="Shape 518"/>
        <p:cNvGrpSpPr/>
        <p:nvPr/>
      </p:nvGrpSpPr>
      <p:grpSpPr>
        <a:xfrm>
          <a:off x="0" y="0"/>
          <a:ext cx="0" cy="0"/>
          <a:chOff x="0" y="0"/>
          <a:chExt cx="0" cy="0"/>
        </a:xfrm>
      </p:grpSpPr>
      <p:sp>
        <p:nvSpPr>
          <p:cNvPr id="519" name="Google Shape;519;p71"/>
          <p:cNvSpPr>
            <a:spLocks noGrp="1"/>
          </p:cNvSpPr>
          <p:nvPr>
            <p:ph type="pic" idx="2"/>
          </p:nvPr>
        </p:nvSpPr>
        <p:spPr>
          <a:xfrm>
            <a:off x="0" y="0"/>
            <a:ext cx="19477037" cy="6280728"/>
          </a:xfrm>
          <a:prstGeom prst="rect">
            <a:avLst/>
          </a:prstGeom>
          <a:noFill/>
          <a:ln>
            <a:noFill/>
          </a:ln>
        </p:spPr>
      </p:sp>
      <p:sp>
        <p:nvSpPr>
          <p:cNvPr id="520" name="Google Shape;520;p7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22_Title Slide">
  <p:cSld name="22_Title Slide">
    <p:spTree>
      <p:nvGrpSpPr>
        <p:cNvPr id="1" name="Shape 521"/>
        <p:cNvGrpSpPr/>
        <p:nvPr/>
      </p:nvGrpSpPr>
      <p:grpSpPr>
        <a:xfrm>
          <a:off x="0" y="0"/>
          <a:ext cx="0" cy="0"/>
          <a:chOff x="0" y="0"/>
          <a:chExt cx="0" cy="0"/>
        </a:xfrm>
      </p:grpSpPr>
      <p:sp>
        <p:nvSpPr>
          <p:cNvPr id="522" name="Google Shape;522;p72"/>
          <p:cNvSpPr>
            <a:spLocks noGrp="1"/>
          </p:cNvSpPr>
          <p:nvPr>
            <p:ph type="pic" idx="2"/>
          </p:nvPr>
        </p:nvSpPr>
        <p:spPr>
          <a:xfrm>
            <a:off x="12653922" y="678194"/>
            <a:ext cx="6173410" cy="9616415"/>
          </a:xfrm>
          <a:prstGeom prst="rect">
            <a:avLst/>
          </a:prstGeom>
          <a:noFill/>
          <a:ln>
            <a:noFill/>
          </a:ln>
        </p:spPr>
      </p:sp>
      <p:sp>
        <p:nvSpPr>
          <p:cNvPr id="523" name="Google Shape;523;p7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23_Title Slide">
  <p:cSld name="23_Title Slide">
    <p:spTree>
      <p:nvGrpSpPr>
        <p:cNvPr id="1" name="Shape 524"/>
        <p:cNvGrpSpPr/>
        <p:nvPr/>
      </p:nvGrpSpPr>
      <p:grpSpPr>
        <a:xfrm>
          <a:off x="0" y="0"/>
          <a:ext cx="0" cy="0"/>
          <a:chOff x="0" y="0"/>
          <a:chExt cx="0" cy="0"/>
        </a:xfrm>
      </p:grpSpPr>
      <p:sp>
        <p:nvSpPr>
          <p:cNvPr id="525" name="Google Shape;525;p73"/>
          <p:cNvSpPr>
            <a:spLocks noGrp="1"/>
          </p:cNvSpPr>
          <p:nvPr>
            <p:ph type="pic" idx="2"/>
          </p:nvPr>
        </p:nvSpPr>
        <p:spPr>
          <a:xfrm>
            <a:off x="-15239" y="-12949"/>
            <a:ext cx="10957066" cy="10979925"/>
          </a:xfrm>
          <a:prstGeom prst="rect">
            <a:avLst/>
          </a:prstGeom>
          <a:noFill/>
          <a:ln>
            <a:noFill/>
          </a:ln>
        </p:spPr>
      </p:sp>
      <p:sp>
        <p:nvSpPr>
          <p:cNvPr id="526" name="Google Shape;526;p7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20_Custom Layout" userDrawn="1">
  <p:cSld name="120_Custom Layout">
    <p:spTree>
      <p:nvGrpSpPr>
        <p:cNvPr id="1" name="Shape 78"/>
        <p:cNvGrpSpPr/>
        <p:nvPr/>
      </p:nvGrpSpPr>
      <p:grpSpPr>
        <a:xfrm>
          <a:off x="0" y="0"/>
          <a:ext cx="0" cy="0"/>
          <a:chOff x="0" y="0"/>
          <a:chExt cx="0" cy="0"/>
        </a:xfrm>
      </p:grpSpPr>
      <p:sp>
        <p:nvSpPr>
          <p:cNvPr id="79" name="Google Shape;79;p23"/>
          <p:cNvSpPr/>
          <p:nvPr/>
        </p:nvSpPr>
        <p:spPr>
          <a:xfrm>
            <a:off x="1" y="8484"/>
            <a:ext cx="7787148" cy="11001483"/>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237" b="1">
              <a:solidFill>
                <a:schemeClr val="dk1"/>
              </a:solidFill>
              <a:latin typeface="Quattrocento Sans"/>
              <a:ea typeface="Quattrocento Sans"/>
              <a:cs typeface="Quattrocento Sans"/>
              <a:sym typeface="Quattrocento Sans"/>
            </a:endParaRPr>
          </a:p>
        </p:txBody>
      </p:sp>
      <p:sp>
        <p:nvSpPr>
          <p:cNvPr id="80" name="Google Shape;80;p23"/>
          <p:cNvSpPr>
            <a:spLocks noGrp="1"/>
          </p:cNvSpPr>
          <p:nvPr>
            <p:ph type="pic" idx="2"/>
          </p:nvPr>
        </p:nvSpPr>
        <p:spPr>
          <a:xfrm>
            <a:off x="1530669" y="7373174"/>
            <a:ext cx="1005840" cy="1005840"/>
          </a:xfrm>
          <a:prstGeom prst="rect">
            <a:avLst/>
          </a:prstGeom>
          <a:noFill/>
          <a:ln>
            <a:noFill/>
          </a:ln>
        </p:spPr>
      </p:sp>
      <p:sp>
        <p:nvSpPr>
          <p:cNvPr id="81" name="Google Shape;81;p23"/>
          <p:cNvSpPr>
            <a:spLocks noGrp="1"/>
          </p:cNvSpPr>
          <p:nvPr>
            <p:ph type="pic" idx="3"/>
          </p:nvPr>
        </p:nvSpPr>
        <p:spPr>
          <a:xfrm>
            <a:off x="1530669" y="6030100"/>
            <a:ext cx="1005840" cy="1005840"/>
          </a:xfrm>
          <a:prstGeom prst="rect">
            <a:avLst/>
          </a:prstGeom>
          <a:noFill/>
          <a:ln>
            <a:noFill/>
          </a:ln>
        </p:spPr>
      </p:sp>
      <p:sp>
        <p:nvSpPr>
          <p:cNvPr id="84" name="Google Shape;84;p23"/>
          <p:cNvSpPr>
            <a:spLocks noGrp="1"/>
          </p:cNvSpPr>
          <p:nvPr>
            <p:ph type="pic" idx="5"/>
          </p:nvPr>
        </p:nvSpPr>
        <p:spPr>
          <a:xfrm>
            <a:off x="14497463" y="1316449"/>
            <a:ext cx="3910768" cy="847725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85" name="Google Shape;85;p23"/>
          <p:cNvSpPr>
            <a:spLocks noGrp="1"/>
          </p:cNvSpPr>
          <p:nvPr>
            <p:ph type="pic" idx="6"/>
          </p:nvPr>
        </p:nvSpPr>
        <p:spPr>
          <a:xfrm>
            <a:off x="18689194" y="1316449"/>
            <a:ext cx="3910768" cy="847725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86" name="Google Shape;86;p23"/>
          <p:cNvSpPr txBox="1">
            <a:spLocks noGrp="1"/>
          </p:cNvSpPr>
          <p:nvPr>
            <p:ph type="body" idx="1"/>
          </p:nvPr>
        </p:nvSpPr>
        <p:spPr>
          <a:xfrm>
            <a:off x="2850573" y="34011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87" name="Google Shape;87;p23"/>
          <p:cNvSpPr txBox="1">
            <a:spLocks noGrp="1"/>
          </p:cNvSpPr>
          <p:nvPr>
            <p:ph type="body" idx="7"/>
          </p:nvPr>
        </p:nvSpPr>
        <p:spPr>
          <a:xfrm>
            <a:off x="2850573" y="473105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88" name="Google Shape;88;p23"/>
          <p:cNvSpPr txBox="1">
            <a:spLocks noGrp="1"/>
          </p:cNvSpPr>
          <p:nvPr>
            <p:ph type="body" idx="8"/>
          </p:nvPr>
        </p:nvSpPr>
        <p:spPr>
          <a:xfrm>
            <a:off x="2850573" y="606093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89" name="Google Shape;89;p23"/>
          <p:cNvSpPr txBox="1">
            <a:spLocks noGrp="1"/>
          </p:cNvSpPr>
          <p:nvPr>
            <p:ph type="body" idx="9"/>
          </p:nvPr>
        </p:nvSpPr>
        <p:spPr>
          <a:xfrm>
            <a:off x="2850573" y="87206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90" name="Google Shape;90;p23"/>
          <p:cNvSpPr>
            <a:spLocks noGrp="1"/>
          </p:cNvSpPr>
          <p:nvPr>
            <p:ph type="pic" idx="13"/>
          </p:nvPr>
        </p:nvSpPr>
        <p:spPr>
          <a:xfrm>
            <a:off x="1530669" y="3343952"/>
            <a:ext cx="1005840" cy="1005840"/>
          </a:xfrm>
          <a:prstGeom prst="rect">
            <a:avLst/>
          </a:prstGeom>
          <a:noFill/>
          <a:ln>
            <a:noFill/>
          </a:ln>
        </p:spPr>
      </p:sp>
      <p:sp>
        <p:nvSpPr>
          <p:cNvPr id="91" name="Google Shape;91;p23"/>
          <p:cNvSpPr>
            <a:spLocks noGrp="1"/>
          </p:cNvSpPr>
          <p:nvPr>
            <p:ph type="pic" idx="14"/>
          </p:nvPr>
        </p:nvSpPr>
        <p:spPr>
          <a:xfrm>
            <a:off x="1530669" y="4687026"/>
            <a:ext cx="1005840" cy="1005840"/>
          </a:xfrm>
          <a:prstGeom prst="rect">
            <a:avLst/>
          </a:prstGeom>
          <a:noFill/>
          <a:ln>
            <a:noFill/>
          </a:ln>
        </p:spPr>
      </p:sp>
      <p:sp>
        <p:nvSpPr>
          <p:cNvPr id="92" name="Google Shape;92;p23"/>
          <p:cNvSpPr>
            <a:spLocks noGrp="1"/>
          </p:cNvSpPr>
          <p:nvPr>
            <p:ph type="pic" idx="15"/>
          </p:nvPr>
        </p:nvSpPr>
        <p:spPr>
          <a:xfrm>
            <a:off x="1530669" y="8716247"/>
            <a:ext cx="1005840" cy="1005840"/>
          </a:xfrm>
          <a:prstGeom prst="rect">
            <a:avLst/>
          </a:prstGeom>
          <a:noFill/>
          <a:ln>
            <a:noFill/>
          </a:ln>
        </p:spPr>
      </p:sp>
      <p:sp>
        <p:nvSpPr>
          <p:cNvPr id="93" name="Google Shape;93;p23"/>
          <p:cNvSpPr txBox="1">
            <a:spLocks noGrp="1"/>
          </p:cNvSpPr>
          <p:nvPr>
            <p:ph type="body" idx="16"/>
          </p:nvPr>
        </p:nvSpPr>
        <p:spPr>
          <a:xfrm>
            <a:off x="2850573" y="739080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94" name="Google Shape;94;p23"/>
          <p:cNvPicPr preferRelativeResize="0"/>
          <p:nvPr/>
        </p:nvPicPr>
        <p:blipFill rotWithShape="1">
          <a:blip r:embed="rId2">
            <a:alphaModFix/>
          </a:blip>
          <a:srcRect/>
          <a:stretch/>
        </p:blipFill>
        <p:spPr>
          <a:xfrm>
            <a:off x="721590" y="244293"/>
            <a:ext cx="2196110" cy="1280160"/>
          </a:xfrm>
          <a:prstGeom prst="rect">
            <a:avLst/>
          </a:prstGeom>
          <a:noFill/>
          <a:ln>
            <a:noFill/>
          </a:ln>
        </p:spPr>
      </p:pic>
      <p:sp>
        <p:nvSpPr>
          <p:cNvPr id="95" name="Google Shape;95;p23"/>
          <p:cNvSpPr txBox="1">
            <a:spLocks noGrp="1"/>
          </p:cNvSpPr>
          <p:nvPr>
            <p:ph type="title"/>
          </p:nvPr>
        </p:nvSpPr>
        <p:spPr>
          <a:xfrm>
            <a:off x="1530669" y="2096432"/>
            <a:ext cx="5029200" cy="109728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5400"/>
              <a:buFont typeface="Raleway"/>
              <a:buNone/>
              <a:defRPr sz="54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 name="Google Shape;96;p2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1000"/>
                                        <p:tgtEl>
                                          <p:spTgt spid="84"/>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500"/>
                                  </p:stCondLst>
                                  <p:childTnLst>
                                    <p:set>
                                      <p:cBhvr>
                                        <p:cTn id="9" dur="1" fill="hold">
                                          <p:stCondLst>
                                            <p:cond delay="0"/>
                                          </p:stCondLst>
                                        </p:cTn>
                                        <p:tgtEl>
                                          <p:spTgt spid="85"/>
                                        </p:tgtEl>
                                        <p:attrNameLst>
                                          <p:attrName>style.visibility</p:attrName>
                                        </p:attrNameLst>
                                      </p:cBhvr>
                                      <p:to>
                                        <p:strVal val="visible"/>
                                      </p:to>
                                    </p:set>
                                    <p:anim calcmode="lin" valueType="num">
                                      <p:cBhvr additive="base">
                                        <p:cTn id="10" dur="1000"/>
                                        <p:tgtEl>
                                          <p:spTgt spid="85"/>
                                        </p:tgtEl>
                                        <p:attrNameLst>
                                          <p:attrName>ppt_y</p:attrName>
                                        </p:attrNameLst>
                                      </p:cBhvr>
                                      <p:tavLst>
                                        <p:tav tm="0">
                                          <p:val>
                                            <p:strVal val="#ppt_y+1"/>
                                          </p:val>
                                        </p:tav>
                                        <p:tav tm="100000">
                                          <p:val>
                                            <p:strVal val="#ppt_y"/>
                                          </p:val>
                                        </p:tav>
                                      </p:tavLst>
                                    </p:anim>
                                  </p:childTnLst>
                                </p:cTn>
                              </p:par>
                              <p:par>
                                <p:cTn id="11" presetID="10" presetClass="entr" presetSubtype="0" fill="hold"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527"/>
        <p:cNvGrpSpPr/>
        <p:nvPr/>
      </p:nvGrpSpPr>
      <p:grpSpPr>
        <a:xfrm>
          <a:off x="0" y="0"/>
          <a:ext cx="0" cy="0"/>
          <a:chOff x="0" y="0"/>
          <a:chExt cx="0" cy="0"/>
        </a:xfrm>
      </p:grpSpPr>
      <p:sp>
        <p:nvSpPr>
          <p:cNvPr id="528" name="Google Shape;528;p74"/>
          <p:cNvSpPr>
            <a:spLocks noGrp="1"/>
          </p:cNvSpPr>
          <p:nvPr>
            <p:ph type="pic" idx="2"/>
          </p:nvPr>
        </p:nvSpPr>
        <p:spPr>
          <a:xfrm>
            <a:off x="11022227" y="2630761"/>
            <a:ext cx="8454811" cy="8374212"/>
          </a:xfrm>
          <a:prstGeom prst="rect">
            <a:avLst/>
          </a:prstGeom>
          <a:noFill/>
          <a:ln>
            <a:noFill/>
          </a:ln>
        </p:spPr>
      </p:sp>
      <p:sp>
        <p:nvSpPr>
          <p:cNvPr id="529" name="Google Shape;529;p7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533"/>
        <p:cNvGrpSpPr/>
        <p:nvPr/>
      </p:nvGrpSpPr>
      <p:grpSpPr>
        <a:xfrm>
          <a:off x="0" y="0"/>
          <a:ext cx="0" cy="0"/>
          <a:chOff x="0" y="0"/>
          <a:chExt cx="0" cy="0"/>
        </a:xfrm>
      </p:grpSpPr>
      <p:sp>
        <p:nvSpPr>
          <p:cNvPr id="534" name="Google Shape;534;p7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5_Title Slide">
  <p:cSld name="15_Title Slide">
    <p:spTree>
      <p:nvGrpSpPr>
        <p:cNvPr id="1" name="Shape 535"/>
        <p:cNvGrpSpPr/>
        <p:nvPr/>
      </p:nvGrpSpPr>
      <p:grpSpPr>
        <a:xfrm>
          <a:off x="0" y="0"/>
          <a:ext cx="0" cy="0"/>
          <a:chOff x="0" y="0"/>
          <a:chExt cx="0" cy="0"/>
        </a:xfrm>
      </p:grpSpPr>
      <p:sp>
        <p:nvSpPr>
          <p:cNvPr id="536" name="Google Shape;536;p77"/>
          <p:cNvSpPr/>
          <p:nvPr/>
        </p:nvSpPr>
        <p:spPr>
          <a:xfrm>
            <a:off x="1" y="0"/>
            <a:ext cx="19477037" cy="7961631"/>
          </a:xfrm>
          <a:custGeom>
            <a:avLst/>
            <a:gdLst/>
            <a:ahLst/>
            <a:cxnLst/>
            <a:rect l="l" t="t" r="r" b="b"/>
            <a:pathLst>
              <a:path w="12191999" h="4983725" extrusionOk="0">
                <a:moveTo>
                  <a:pt x="0" y="0"/>
                </a:moveTo>
                <a:lnTo>
                  <a:pt x="12191999" y="0"/>
                </a:lnTo>
                <a:lnTo>
                  <a:pt x="12191999" y="4229957"/>
                </a:lnTo>
                <a:lnTo>
                  <a:pt x="11863347" y="4319535"/>
                </a:lnTo>
                <a:cubicBezTo>
                  <a:pt x="10255100" y="4736689"/>
                  <a:pt x="8258728" y="4983725"/>
                  <a:pt x="6096000" y="4983725"/>
                </a:cubicBezTo>
                <a:cubicBezTo>
                  <a:pt x="3933272" y="4983725"/>
                  <a:pt x="1936900" y="4736689"/>
                  <a:pt x="328654" y="4319535"/>
                </a:cubicBezTo>
                <a:lnTo>
                  <a:pt x="0" y="42299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00">
              <a:solidFill>
                <a:schemeClr val="lt1"/>
              </a:solidFill>
              <a:latin typeface="Quattrocento Sans"/>
              <a:ea typeface="Quattrocento Sans"/>
              <a:cs typeface="Quattrocento Sans"/>
              <a:sym typeface="Quattrocento Sans"/>
            </a:endParaRPr>
          </a:p>
        </p:txBody>
      </p:sp>
      <p:sp>
        <p:nvSpPr>
          <p:cNvPr id="537" name="Google Shape;537;p77"/>
          <p:cNvSpPr>
            <a:spLocks noGrp="1"/>
          </p:cNvSpPr>
          <p:nvPr>
            <p:ph type="pic" idx="2"/>
          </p:nvPr>
        </p:nvSpPr>
        <p:spPr>
          <a:xfrm>
            <a:off x="9738519" y="2"/>
            <a:ext cx="9738519" cy="7961630"/>
          </a:xfrm>
          <a:prstGeom prst="rect">
            <a:avLst/>
          </a:prstGeom>
          <a:noFill/>
          <a:ln>
            <a:noFill/>
          </a:ln>
        </p:spPr>
      </p:sp>
      <p:sp>
        <p:nvSpPr>
          <p:cNvPr id="538" name="Google Shape;538;p7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41_Title Slide">
  <p:cSld name="41_Title Slide">
    <p:spTree>
      <p:nvGrpSpPr>
        <p:cNvPr id="1" name="Shape 539"/>
        <p:cNvGrpSpPr/>
        <p:nvPr/>
      </p:nvGrpSpPr>
      <p:grpSpPr>
        <a:xfrm>
          <a:off x="0" y="0"/>
          <a:ext cx="0" cy="0"/>
          <a:chOff x="0" y="0"/>
          <a:chExt cx="0" cy="0"/>
        </a:xfrm>
      </p:grpSpPr>
      <p:grpSp>
        <p:nvGrpSpPr>
          <p:cNvPr id="540" name="Google Shape;540;p78"/>
          <p:cNvGrpSpPr/>
          <p:nvPr/>
        </p:nvGrpSpPr>
        <p:grpSpPr>
          <a:xfrm>
            <a:off x="-20704" y="0"/>
            <a:ext cx="19497741" cy="10972799"/>
            <a:chOff x="-20704" y="0"/>
            <a:chExt cx="19497741" cy="10972799"/>
          </a:xfrm>
        </p:grpSpPr>
        <p:sp>
          <p:nvSpPr>
            <p:cNvPr id="541" name="Google Shape;541;p78"/>
            <p:cNvSpPr/>
            <p:nvPr/>
          </p:nvSpPr>
          <p:spPr>
            <a:xfrm rot="10800000" flipH="1">
              <a:off x="-20704" y="0"/>
              <a:ext cx="19497741" cy="10972799"/>
            </a:xfrm>
            <a:custGeom>
              <a:avLst/>
              <a:gdLst/>
              <a:ahLst/>
              <a:cxnLst/>
              <a:rect l="l" t="t" r="r" b="b"/>
              <a:pathLst>
                <a:path w="19497741" h="10972799" extrusionOk="0">
                  <a:moveTo>
                    <a:pt x="11237929" y="10972799"/>
                  </a:moveTo>
                  <a:lnTo>
                    <a:pt x="19497741" y="10972799"/>
                  </a:lnTo>
                  <a:lnTo>
                    <a:pt x="19497741" y="8814991"/>
                  </a:lnTo>
                  <a:lnTo>
                    <a:pt x="19405985" y="8545701"/>
                  </a:lnTo>
                  <a:cubicBezTo>
                    <a:pt x="18391445" y="5724286"/>
                    <a:pt x="16763395" y="3130981"/>
                    <a:pt x="14605057" y="967679"/>
                  </a:cubicBezTo>
                  <a:cubicBezTo>
                    <a:pt x="14363565" y="725631"/>
                    <a:pt x="14116674" y="490210"/>
                    <a:pt x="13864668" y="261532"/>
                  </a:cubicBezTo>
                  <a:lnTo>
                    <a:pt x="13569188" y="0"/>
                  </a:lnTo>
                  <a:lnTo>
                    <a:pt x="20263" y="0"/>
                  </a:lnTo>
                  <a:lnTo>
                    <a:pt x="20194" y="78707"/>
                  </a:lnTo>
                  <a:lnTo>
                    <a:pt x="13840" y="3412260"/>
                  </a:lnTo>
                  <a:lnTo>
                    <a:pt x="614532" y="3427171"/>
                  </a:lnTo>
                  <a:cubicBezTo>
                    <a:pt x="3613460" y="3576167"/>
                    <a:pt x="6458792" y="4834888"/>
                    <a:pt x="8589614" y="6970615"/>
                  </a:cubicBezTo>
                  <a:cubicBezTo>
                    <a:pt x="9726056" y="8109670"/>
                    <a:pt x="10612570" y="9451388"/>
                    <a:pt x="11214049" y="10910596"/>
                  </a:cubicBezTo>
                  <a:close/>
                  <a:moveTo>
                    <a:pt x="0" y="10972799"/>
                  </a:moveTo>
                  <a:lnTo>
                    <a:pt x="2372" y="10972799"/>
                  </a:lnTo>
                  <a:lnTo>
                    <a:pt x="4429" y="9491046"/>
                  </a:lnTo>
                  <a:lnTo>
                    <a:pt x="10250" y="5295791"/>
                  </a:lnTo>
                  <a:lnTo>
                    <a:pt x="475" y="10426064"/>
                  </a:lnTo>
                  <a:close/>
                </a:path>
              </a:pathLst>
            </a:custGeom>
            <a:gradFill>
              <a:gsLst>
                <a:gs pos="0">
                  <a:srgbClr val="AB1E19"/>
                </a:gs>
                <a:gs pos="1000">
                  <a:srgbClr val="AB1E19"/>
                </a:gs>
                <a:gs pos="100000">
                  <a:schemeClr val="accent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42" name="Google Shape;542;p78"/>
            <p:cNvSpPr/>
            <p:nvPr/>
          </p:nvSpPr>
          <p:spPr>
            <a:xfrm rot="10800000" flipH="1">
              <a:off x="-20704" y="0"/>
              <a:ext cx="12510899" cy="7623970"/>
            </a:xfrm>
            <a:custGeom>
              <a:avLst/>
              <a:gdLst/>
              <a:ahLst/>
              <a:cxnLst/>
              <a:rect l="l" t="t" r="r" b="b"/>
              <a:pathLst>
                <a:path w="12510899" h="7623970" extrusionOk="0">
                  <a:moveTo>
                    <a:pt x="11237929" y="7623970"/>
                  </a:moveTo>
                  <a:lnTo>
                    <a:pt x="12510899" y="7623970"/>
                  </a:lnTo>
                  <a:lnTo>
                    <a:pt x="12268701" y="7123618"/>
                  </a:lnTo>
                  <a:cubicBezTo>
                    <a:pt x="11607584" y="5843436"/>
                    <a:pt x="10704946" y="4663732"/>
                    <a:pt x="9587222" y="3642946"/>
                  </a:cubicBezTo>
                  <a:cubicBezTo>
                    <a:pt x="7192109" y="1455549"/>
                    <a:pt x="3993861" y="166375"/>
                    <a:pt x="622967" y="13774"/>
                  </a:cubicBezTo>
                  <a:lnTo>
                    <a:pt x="13961" y="0"/>
                  </a:lnTo>
                  <a:lnTo>
                    <a:pt x="13840" y="63431"/>
                  </a:lnTo>
                  <a:lnTo>
                    <a:pt x="614532" y="78342"/>
                  </a:lnTo>
                  <a:cubicBezTo>
                    <a:pt x="3613461" y="227338"/>
                    <a:pt x="6458792" y="1486059"/>
                    <a:pt x="8589614" y="3621786"/>
                  </a:cubicBezTo>
                  <a:cubicBezTo>
                    <a:pt x="9726056" y="4760841"/>
                    <a:pt x="10612570" y="6102559"/>
                    <a:pt x="11214049" y="7561767"/>
                  </a:cubicBezTo>
                  <a:close/>
                  <a:moveTo>
                    <a:pt x="0" y="7623970"/>
                  </a:moveTo>
                  <a:lnTo>
                    <a:pt x="2372" y="7623970"/>
                  </a:lnTo>
                  <a:lnTo>
                    <a:pt x="4429" y="6142217"/>
                  </a:lnTo>
                  <a:lnTo>
                    <a:pt x="10250" y="1946962"/>
                  </a:lnTo>
                  <a:lnTo>
                    <a:pt x="475" y="7077235"/>
                  </a:ln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sp>
        <p:nvSpPr>
          <p:cNvPr id="543" name="Google Shape;543;p78"/>
          <p:cNvSpPr>
            <a:spLocks noGrp="1"/>
          </p:cNvSpPr>
          <p:nvPr>
            <p:ph type="pic" idx="2"/>
          </p:nvPr>
        </p:nvSpPr>
        <p:spPr>
          <a:xfrm>
            <a:off x="11793276" y="825910"/>
            <a:ext cx="7378776" cy="10146890"/>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42_Title Slide">
  <p:cSld name="42_Title Slide">
    <p:spTree>
      <p:nvGrpSpPr>
        <p:cNvPr id="1" name="Shape 544"/>
        <p:cNvGrpSpPr/>
        <p:nvPr/>
      </p:nvGrpSpPr>
      <p:grpSpPr>
        <a:xfrm>
          <a:off x="0" y="0"/>
          <a:ext cx="0" cy="0"/>
          <a:chOff x="0" y="0"/>
          <a:chExt cx="0" cy="0"/>
        </a:xfrm>
      </p:grpSpPr>
      <p:sp>
        <p:nvSpPr>
          <p:cNvPr id="545" name="Google Shape;545;p79"/>
          <p:cNvSpPr>
            <a:spLocks noGrp="1"/>
          </p:cNvSpPr>
          <p:nvPr>
            <p:ph type="pic" idx="2"/>
          </p:nvPr>
        </p:nvSpPr>
        <p:spPr>
          <a:xfrm>
            <a:off x="8465574" y="2241754"/>
            <a:ext cx="9969059" cy="8731045"/>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43_Title Slide">
  <p:cSld name="43_Title Slide">
    <p:spTree>
      <p:nvGrpSpPr>
        <p:cNvPr id="1" name="Shape 546"/>
        <p:cNvGrpSpPr/>
        <p:nvPr/>
      </p:nvGrpSpPr>
      <p:grpSpPr>
        <a:xfrm>
          <a:off x="0" y="0"/>
          <a:ext cx="0" cy="0"/>
          <a:chOff x="0" y="0"/>
          <a:chExt cx="0" cy="0"/>
        </a:xfrm>
      </p:grpSpPr>
      <p:sp>
        <p:nvSpPr>
          <p:cNvPr id="547" name="Google Shape;547;p80"/>
          <p:cNvSpPr/>
          <p:nvPr/>
        </p:nvSpPr>
        <p:spPr>
          <a:xfrm>
            <a:off x="12110114" y="3708277"/>
            <a:ext cx="7366924" cy="7296696"/>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chemeClr val="accent3"/>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48" name="Google Shape;548;p80"/>
          <p:cNvSpPr/>
          <p:nvPr/>
        </p:nvSpPr>
        <p:spPr>
          <a:xfrm rot="10800000" flipH="1">
            <a:off x="-15239" y="-12950"/>
            <a:ext cx="10957066" cy="10979925"/>
          </a:xfrm>
          <a:custGeom>
            <a:avLst/>
            <a:gdLst/>
            <a:ahLst/>
            <a:cxnLst/>
            <a:rect l="l" t="t" r="r" b="b"/>
            <a:pathLst>
              <a:path w="4621801" h="4631443" extrusionOk="0">
                <a:moveTo>
                  <a:pt x="6428" y="0"/>
                </a:moveTo>
                <a:cubicBezTo>
                  <a:pt x="1232339" y="0"/>
                  <a:pt x="2407885" y="487718"/>
                  <a:pt x="3273738" y="1355564"/>
                </a:cubicBezTo>
                <a:cubicBezTo>
                  <a:pt x="4139592" y="2223409"/>
                  <a:pt x="4624607" y="3400073"/>
                  <a:pt x="4621789" y="4625981"/>
                </a:cubicBezTo>
                <a:lnTo>
                  <a:pt x="0" y="4631443"/>
                </a:lnTo>
                <a:cubicBezTo>
                  <a:pt x="0" y="3092985"/>
                  <a:pt x="6428" y="1538458"/>
                  <a:pt x="6428" y="0"/>
                </a:cubicBezTo>
                <a:close/>
              </a:path>
            </a:pathLst>
          </a:custGeom>
          <a:gradFill>
            <a:gsLst>
              <a:gs pos="0">
                <a:schemeClr val="accent3"/>
              </a:gs>
              <a:gs pos="1000">
                <a:schemeClr val="accent3"/>
              </a:gs>
              <a:gs pos="100000">
                <a:schemeClr val="accent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49" name="Google Shape;549;p80"/>
          <p:cNvSpPr>
            <a:spLocks noGrp="1"/>
          </p:cNvSpPr>
          <p:nvPr>
            <p:ph type="pic" idx="2"/>
          </p:nvPr>
        </p:nvSpPr>
        <p:spPr>
          <a:xfrm>
            <a:off x="6042513" y="2861187"/>
            <a:ext cx="12086153" cy="6990736"/>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44_Title Slide">
  <p:cSld name="44_Title Slide">
    <p:spTree>
      <p:nvGrpSpPr>
        <p:cNvPr id="1" name="Shape 550"/>
        <p:cNvGrpSpPr/>
        <p:nvPr/>
      </p:nvGrpSpPr>
      <p:grpSpPr>
        <a:xfrm>
          <a:off x="0" y="0"/>
          <a:ext cx="0" cy="0"/>
          <a:chOff x="0" y="0"/>
          <a:chExt cx="0" cy="0"/>
        </a:xfrm>
      </p:grpSpPr>
      <p:sp>
        <p:nvSpPr>
          <p:cNvPr id="551" name="Google Shape;551;p81"/>
          <p:cNvSpPr/>
          <p:nvPr/>
        </p:nvSpPr>
        <p:spPr>
          <a:xfrm>
            <a:off x="0" y="-14748"/>
            <a:ext cx="9380283" cy="10987548"/>
          </a:xfrm>
          <a:custGeom>
            <a:avLst/>
            <a:gdLst/>
            <a:ahLst/>
            <a:cxnLst/>
            <a:rect l="l" t="t" r="r" b="b"/>
            <a:pathLst>
              <a:path w="4152900" h="3990013" extrusionOk="0">
                <a:moveTo>
                  <a:pt x="0" y="8563"/>
                </a:moveTo>
                <a:cubicBezTo>
                  <a:pt x="13918" y="5708"/>
                  <a:pt x="1616991" y="12918"/>
                  <a:pt x="1607574" y="0"/>
                </a:cubicBezTo>
                <a:cubicBezTo>
                  <a:pt x="2301035" y="299248"/>
                  <a:pt x="1648790" y="1201123"/>
                  <a:pt x="2073011" y="1866125"/>
                </a:cubicBezTo>
                <a:cubicBezTo>
                  <a:pt x="2497232" y="2531127"/>
                  <a:pt x="3971925" y="2649738"/>
                  <a:pt x="4152900" y="3990013"/>
                </a:cubicBezTo>
                <a:lnTo>
                  <a:pt x="0" y="3990013"/>
                </a:lnTo>
                <a:lnTo>
                  <a:pt x="0" y="8563"/>
                </a:lnTo>
                <a:close/>
              </a:path>
            </a:pathLst>
          </a:custGeom>
          <a:gradFill>
            <a:gsLst>
              <a:gs pos="0">
                <a:schemeClr val="accent1"/>
              </a:gs>
              <a:gs pos="1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52" name="Google Shape;552;p81"/>
          <p:cNvSpPr/>
          <p:nvPr/>
        </p:nvSpPr>
        <p:spPr>
          <a:xfrm flipH="1">
            <a:off x="16014357" y="6925510"/>
            <a:ext cx="3462680" cy="4047289"/>
          </a:xfrm>
          <a:custGeom>
            <a:avLst/>
            <a:gdLst/>
            <a:ahLst/>
            <a:cxnLst/>
            <a:rect l="l" t="t" r="r" b="b"/>
            <a:pathLst>
              <a:path w="4152900" h="3981450" extrusionOk="0">
                <a:moveTo>
                  <a:pt x="0" y="0"/>
                </a:moveTo>
                <a:cubicBezTo>
                  <a:pt x="1461964" y="320790"/>
                  <a:pt x="1694254" y="1290383"/>
                  <a:pt x="1759618" y="2435937"/>
                </a:cubicBezTo>
                <a:cubicBezTo>
                  <a:pt x="1824982" y="3581491"/>
                  <a:pt x="3971925" y="2641175"/>
                  <a:pt x="4152900" y="3981450"/>
                </a:cubicBezTo>
                <a:lnTo>
                  <a:pt x="0" y="3981450"/>
                </a:lnTo>
                <a:lnTo>
                  <a:pt x="0" y="0"/>
                </a:lnTo>
                <a:close/>
              </a:path>
            </a:pathLst>
          </a:custGeom>
          <a:gradFill>
            <a:gsLst>
              <a:gs pos="0">
                <a:schemeClr val="accent1"/>
              </a:gs>
              <a:gs pos="1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53" name="Google Shape;553;p81"/>
          <p:cNvSpPr>
            <a:spLocks noGrp="1"/>
          </p:cNvSpPr>
          <p:nvPr>
            <p:ph type="pic" idx="2"/>
          </p:nvPr>
        </p:nvSpPr>
        <p:spPr>
          <a:xfrm>
            <a:off x="13089556" y="1130968"/>
            <a:ext cx="5849601" cy="9841831"/>
          </a:xfrm>
          <a:prstGeom prst="rect">
            <a:avLst/>
          </a:prstGeom>
          <a:noFill/>
          <a:ln>
            <a:noFill/>
          </a:ln>
          <a:effectLst>
            <a:outerShdw blurRad="1270000" dist="1625600" dir="5400000" sx="85000" sy="85000" algn="t" rotWithShape="0">
              <a:srgbClr val="000000">
                <a:alpha val="20000"/>
              </a:srgbClr>
            </a:outerShdw>
          </a:effectLst>
        </p:spPr>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45_Title Slide">
  <p:cSld name="45_Title Slide">
    <p:spTree>
      <p:nvGrpSpPr>
        <p:cNvPr id="1" name="Shape 554"/>
        <p:cNvGrpSpPr/>
        <p:nvPr/>
      </p:nvGrpSpPr>
      <p:grpSpPr>
        <a:xfrm>
          <a:off x="0" y="0"/>
          <a:ext cx="0" cy="0"/>
          <a:chOff x="0" y="0"/>
          <a:chExt cx="0" cy="0"/>
        </a:xfrm>
      </p:grpSpPr>
      <p:sp>
        <p:nvSpPr>
          <p:cNvPr id="555" name="Google Shape;555;p82"/>
          <p:cNvSpPr>
            <a:spLocks noGrp="1"/>
          </p:cNvSpPr>
          <p:nvPr>
            <p:ph type="pic" idx="2"/>
          </p:nvPr>
        </p:nvSpPr>
        <p:spPr>
          <a:xfrm>
            <a:off x="672966" y="1130968"/>
            <a:ext cx="5849601" cy="9841831"/>
          </a:xfrm>
          <a:prstGeom prst="rect">
            <a:avLst/>
          </a:prstGeom>
          <a:noFill/>
          <a:ln>
            <a:noFill/>
          </a:ln>
          <a:effectLst>
            <a:outerShdw blurRad="1270000" dist="1625600" dir="5400000" sx="85000" sy="85000" algn="t" rotWithShape="0">
              <a:srgbClr val="000000">
                <a:alpha val="20000"/>
              </a:srgbClr>
            </a:outerShdw>
          </a:effectLst>
        </p:spPr>
      </p:sp>
      <p:sp>
        <p:nvSpPr>
          <p:cNvPr id="556" name="Google Shape;556;p8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50_Title Slide">
  <p:cSld name="50_Title Slide">
    <p:spTree>
      <p:nvGrpSpPr>
        <p:cNvPr id="1" name="Shape 557"/>
        <p:cNvGrpSpPr/>
        <p:nvPr/>
      </p:nvGrpSpPr>
      <p:grpSpPr>
        <a:xfrm>
          <a:off x="0" y="0"/>
          <a:ext cx="0" cy="0"/>
          <a:chOff x="0" y="0"/>
          <a:chExt cx="0" cy="0"/>
        </a:xfrm>
      </p:grpSpPr>
      <p:sp>
        <p:nvSpPr>
          <p:cNvPr id="558" name="Google Shape;558;p83"/>
          <p:cNvSpPr>
            <a:spLocks noGrp="1"/>
          </p:cNvSpPr>
          <p:nvPr>
            <p:ph type="pic" idx="2"/>
          </p:nvPr>
        </p:nvSpPr>
        <p:spPr>
          <a:xfrm>
            <a:off x="0" y="1769806"/>
            <a:ext cx="7898065" cy="9202993"/>
          </a:xfrm>
          <a:prstGeom prst="rect">
            <a:avLst/>
          </a:prstGeom>
          <a:noFill/>
          <a:ln>
            <a:noFill/>
          </a:ln>
          <a:effectLst>
            <a:outerShdw blurRad="1270000" dist="1625600" dir="5400000" sx="85000" sy="85000" algn="t" rotWithShape="0">
              <a:srgbClr val="000000">
                <a:alpha val="20000"/>
              </a:srgbClr>
            </a:outerShdw>
          </a:effectLst>
        </p:spPr>
      </p:sp>
      <p:sp>
        <p:nvSpPr>
          <p:cNvPr id="559" name="Google Shape;559;p8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32_Custom Layout">
  <p:cSld name="32_Custom Layout">
    <p:spTree>
      <p:nvGrpSpPr>
        <p:cNvPr id="1" name="Shape 560"/>
        <p:cNvGrpSpPr/>
        <p:nvPr/>
      </p:nvGrpSpPr>
      <p:grpSpPr>
        <a:xfrm>
          <a:off x="0" y="0"/>
          <a:ext cx="0" cy="0"/>
          <a:chOff x="0" y="0"/>
          <a:chExt cx="0" cy="0"/>
        </a:xfrm>
      </p:grpSpPr>
      <p:sp>
        <p:nvSpPr>
          <p:cNvPr id="561" name="Google Shape;561;p84"/>
          <p:cNvSpPr>
            <a:spLocks noGrp="1"/>
          </p:cNvSpPr>
          <p:nvPr>
            <p:ph type="pic" idx="2"/>
          </p:nvPr>
        </p:nvSpPr>
        <p:spPr>
          <a:xfrm>
            <a:off x="0" y="0"/>
            <a:ext cx="19477037" cy="109728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27_Custom Layout">
  <p:cSld name="127_Custom Layout">
    <p:spTree>
      <p:nvGrpSpPr>
        <p:cNvPr id="1" name="Shape 97"/>
        <p:cNvGrpSpPr/>
        <p:nvPr/>
      </p:nvGrpSpPr>
      <p:grpSpPr>
        <a:xfrm>
          <a:off x="0" y="0"/>
          <a:ext cx="0" cy="0"/>
          <a:chOff x="0" y="0"/>
          <a:chExt cx="0" cy="0"/>
        </a:xfrm>
      </p:grpSpPr>
      <p:sp>
        <p:nvSpPr>
          <p:cNvPr id="98" name="Google Shape;98;p24"/>
          <p:cNvSpPr>
            <a:spLocks noGrp="1"/>
          </p:cNvSpPr>
          <p:nvPr>
            <p:ph type="pic" idx="2"/>
          </p:nvPr>
        </p:nvSpPr>
        <p:spPr>
          <a:xfrm>
            <a:off x="11172670" y="3131269"/>
            <a:ext cx="3133597" cy="6488474"/>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99" name="Google Shape;99;p24"/>
          <p:cNvSpPr txBox="1">
            <a:spLocks noGrp="1"/>
          </p:cNvSpPr>
          <p:nvPr>
            <p:ph type="title"/>
          </p:nvPr>
        </p:nvSpPr>
        <p:spPr>
          <a:xfrm>
            <a:off x="1338263" y="1940314"/>
            <a:ext cx="16800512" cy="782914"/>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5400"/>
              <a:buFont typeface="Raleway"/>
              <a:buNone/>
              <a:defRPr sz="54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24"/>
          <p:cNvSpPr>
            <a:spLocks noGrp="1"/>
          </p:cNvSpPr>
          <p:nvPr>
            <p:ph type="pic" idx="3"/>
          </p:nvPr>
        </p:nvSpPr>
        <p:spPr>
          <a:xfrm>
            <a:off x="8838952" y="3543330"/>
            <a:ext cx="2655127" cy="5533597"/>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1" name="Google Shape;101;p24"/>
          <p:cNvSpPr>
            <a:spLocks noGrp="1"/>
          </p:cNvSpPr>
          <p:nvPr>
            <p:ph type="pic" idx="4"/>
          </p:nvPr>
        </p:nvSpPr>
        <p:spPr>
          <a:xfrm>
            <a:off x="7200285" y="3943749"/>
            <a:ext cx="2270871" cy="4732758"/>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2" name="Google Shape;102;p24"/>
          <p:cNvSpPr>
            <a:spLocks noGrp="1"/>
          </p:cNvSpPr>
          <p:nvPr>
            <p:ph type="pic" idx="5"/>
          </p:nvPr>
        </p:nvSpPr>
        <p:spPr>
          <a:xfrm>
            <a:off x="14105598" y="3543330"/>
            <a:ext cx="2655127" cy="5533597"/>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3" name="Google Shape;103;p24"/>
          <p:cNvSpPr>
            <a:spLocks noGrp="1"/>
          </p:cNvSpPr>
          <p:nvPr>
            <p:ph type="pic" idx="6"/>
          </p:nvPr>
        </p:nvSpPr>
        <p:spPr>
          <a:xfrm>
            <a:off x="16128617" y="3943749"/>
            <a:ext cx="2270871" cy="4732758"/>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4" name="Google Shape;104;p24"/>
          <p:cNvSpPr>
            <a:spLocks noGrp="1"/>
          </p:cNvSpPr>
          <p:nvPr>
            <p:ph type="pic" idx="7"/>
          </p:nvPr>
        </p:nvSpPr>
        <p:spPr>
          <a:xfrm>
            <a:off x="1530669" y="7373174"/>
            <a:ext cx="1005840" cy="1005840"/>
          </a:xfrm>
          <a:prstGeom prst="rect">
            <a:avLst/>
          </a:prstGeom>
          <a:noFill/>
          <a:ln>
            <a:noFill/>
          </a:ln>
        </p:spPr>
      </p:sp>
      <p:sp>
        <p:nvSpPr>
          <p:cNvPr id="105" name="Google Shape;105;p24"/>
          <p:cNvSpPr>
            <a:spLocks noGrp="1"/>
          </p:cNvSpPr>
          <p:nvPr>
            <p:ph type="pic" idx="8"/>
          </p:nvPr>
        </p:nvSpPr>
        <p:spPr>
          <a:xfrm>
            <a:off x="1530669" y="6030100"/>
            <a:ext cx="1005840" cy="1005840"/>
          </a:xfrm>
          <a:prstGeom prst="rect">
            <a:avLst/>
          </a:prstGeom>
          <a:noFill/>
          <a:ln>
            <a:noFill/>
          </a:ln>
        </p:spPr>
      </p:sp>
      <p:sp>
        <p:nvSpPr>
          <p:cNvPr id="106" name="Google Shape;106;p24"/>
          <p:cNvSpPr txBox="1">
            <a:spLocks noGrp="1"/>
          </p:cNvSpPr>
          <p:nvPr>
            <p:ph type="body" idx="1"/>
          </p:nvPr>
        </p:nvSpPr>
        <p:spPr>
          <a:xfrm>
            <a:off x="2850573" y="34011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07" name="Google Shape;107;p24"/>
          <p:cNvSpPr txBox="1">
            <a:spLocks noGrp="1"/>
          </p:cNvSpPr>
          <p:nvPr>
            <p:ph type="body" idx="9"/>
          </p:nvPr>
        </p:nvSpPr>
        <p:spPr>
          <a:xfrm>
            <a:off x="2850573" y="473105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08" name="Google Shape;108;p24"/>
          <p:cNvSpPr txBox="1">
            <a:spLocks noGrp="1"/>
          </p:cNvSpPr>
          <p:nvPr>
            <p:ph type="body" idx="13"/>
          </p:nvPr>
        </p:nvSpPr>
        <p:spPr>
          <a:xfrm>
            <a:off x="2850573" y="606093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09" name="Google Shape;109;p24"/>
          <p:cNvSpPr txBox="1">
            <a:spLocks noGrp="1"/>
          </p:cNvSpPr>
          <p:nvPr>
            <p:ph type="body" idx="14"/>
          </p:nvPr>
        </p:nvSpPr>
        <p:spPr>
          <a:xfrm>
            <a:off x="2850573" y="87206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10" name="Google Shape;110;p24"/>
          <p:cNvSpPr>
            <a:spLocks noGrp="1"/>
          </p:cNvSpPr>
          <p:nvPr>
            <p:ph type="pic" idx="15"/>
          </p:nvPr>
        </p:nvSpPr>
        <p:spPr>
          <a:xfrm>
            <a:off x="1530669" y="3343952"/>
            <a:ext cx="1005840" cy="1005840"/>
          </a:xfrm>
          <a:prstGeom prst="rect">
            <a:avLst/>
          </a:prstGeom>
          <a:noFill/>
          <a:ln>
            <a:noFill/>
          </a:ln>
        </p:spPr>
      </p:sp>
      <p:sp>
        <p:nvSpPr>
          <p:cNvPr id="111" name="Google Shape;111;p24"/>
          <p:cNvSpPr>
            <a:spLocks noGrp="1"/>
          </p:cNvSpPr>
          <p:nvPr>
            <p:ph type="pic" idx="16"/>
          </p:nvPr>
        </p:nvSpPr>
        <p:spPr>
          <a:xfrm>
            <a:off x="1530669" y="4687026"/>
            <a:ext cx="1005840" cy="1005840"/>
          </a:xfrm>
          <a:prstGeom prst="rect">
            <a:avLst/>
          </a:prstGeom>
          <a:noFill/>
          <a:ln>
            <a:noFill/>
          </a:ln>
        </p:spPr>
      </p:sp>
      <p:sp>
        <p:nvSpPr>
          <p:cNvPr id="112" name="Google Shape;112;p24"/>
          <p:cNvSpPr>
            <a:spLocks noGrp="1"/>
          </p:cNvSpPr>
          <p:nvPr>
            <p:ph type="pic" idx="17"/>
          </p:nvPr>
        </p:nvSpPr>
        <p:spPr>
          <a:xfrm>
            <a:off x="1530669" y="8716247"/>
            <a:ext cx="1005840" cy="1005840"/>
          </a:xfrm>
          <a:prstGeom prst="rect">
            <a:avLst/>
          </a:prstGeom>
          <a:noFill/>
          <a:ln>
            <a:noFill/>
          </a:ln>
        </p:spPr>
      </p:sp>
      <p:sp>
        <p:nvSpPr>
          <p:cNvPr id="113" name="Google Shape;113;p24"/>
          <p:cNvSpPr txBox="1">
            <a:spLocks noGrp="1"/>
          </p:cNvSpPr>
          <p:nvPr>
            <p:ph type="body" idx="18"/>
          </p:nvPr>
        </p:nvSpPr>
        <p:spPr>
          <a:xfrm>
            <a:off x="2850573" y="739080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114" name="Google Shape;114;p24"/>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115" name="Google Shape;115;p2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par>
                                <p:cTn id="8" presetID="10" presetClass="entr" presetSubtype="0" fill="hold" nodeType="withEffect">
                                  <p:stCondLst>
                                    <p:cond delay="25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par>
                                <p:cTn id="11" presetID="10" presetClass="entr" presetSubtype="0" fill="hold" nodeType="withEffect">
                                  <p:stCondLst>
                                    <p:cond delay="50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childTnLst>
                                </p:cTn>
                              </p:par>
                              <p:par>
                                <p:cTn id="14" presetID="10" presetClass="entr" presetSubtype="0" fill="hold" nodeType="withEffect">
                                  <p:stCondLst>
                                    <p:cond delay="750"/>
                                  </p:stCondLst>
                                  <p:childTnLst>
                                    <p:set>
                                      <p:cBhvr>
                                        <p:cTn id="15" dur="1" fill="hold">
                                          <p:stCondLst>
                                            <p:cond delay="0"/>
                                          </p:stCondLst>
                                        </p:cTn>
                                        <p:tgtEl>
                                          <p:spTgt spid="102"/>
                                        </p:tgtEl>
                                        <p:attrNameLst>
                                          <p:attrName>style.visibility</p:attrName>
                                        </p:attrNameLst>
                                      </p:cBhvr>
                                      <p:to>
                                        <p:strVal val="visible"/>
                                      </p:to>
                                    </p:set>
                                    <p:animEffect transition="in" filter="fade">
                                      <p:cBhvr>
                                        <p:cTn id="16" dur="500"/>
                                        <p:tgtEl>
                                          <p:spTgt spid="102"/>
                                        </p:tgtEl>
                                      </p:cBhvr>
                                    </p:animEffect>
                                  </p:childTnLst>
                                </p:cTn>
                              </p:par>
                              <p:par>
                                <p:cTn id="17" presetID="10" presetClass="entr" presetSubtype="0" fill="hold" nodeType="withEffect">
                                  <p:stCondLst>
                                    <p:cond delay="100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31_Custom Layout">
  <p:cSld name="31_Custom Layout">
    <p:spTree>
      <p:nvGrpSpPr>
        <p:cNvPr id="1" name="Shape 562"/>
        <p:cNvGrpSpPr/>
        <p:nvPr/>
      </p:nvGrpSpPr>
      <p:grpSpPr>
        <a:xfrm>
          <a:off x="0" y="0"/>
          <a:ext cx="0" cy="0"/>
          <a:chOff x="0" y="0"/>
          <a:chExt cx="0" cy="0"/>
        </a:xfrm>
      </p:grpSpPr>
      <p:sp>
        <p:nvSpPr>
          <p:cNvPr id="563" name="Google Shape;563;p8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33_Custom Layout">
  <p:cSld name="33_Custom Layout">
    <p:spTree>
      <p:nvGrpSpPr>
        <p:cNvPr id="1" name="Shape 564"/>
        <p:cNvGrpSpPr/>
        <p:nvPr/>
      </p:nvGrpSpPr>
      <p:grpSpPr>
        <a:xfrm>
          <a:off x="0" y="0"/>
          <a:ext cx="0" cy="0"/>
          <a:chOff x="0" y="0"/>
          <a:chExt cx="0" cy="0"/>
        </a:xfrm>
      </p:grpSpPr>
      <p:sp>
        <p:nvSpPr>
          <p:cNvPr id="565" name="Google Shape;565;p8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06_Custom Layout">
  <p:cSld name="106_Custom Layout">
    <p:spTree>
      <p:nvGrpSpPr>
        <p:cNvPr id="1" name="Shape 566"/>
        <p:cNvGrpSpPr/>
        <p:nvPr/>
      </p:nvGrpSpPr>
      <p:grpSpPr>
        <a:xfrm>
          <a:off x="0" y="0"/>
          <a:ext cx="0" cy="0"/>
          <a:chOff x="0" y="0"/>
          <a:chExt cx="0" cy="0"/>
        </a:xfrm>
      </p:grpSpPr>
      <p:sp>
        <p:nvSpPr>
          <p:cNvPr id="567" name="Google Shape;567;p87"/>
          <p:cNvSpPr>
            <a:spLocks noGrp="1"/>
          </p:cNvSpPr>
          <p:nvPr>
            <p:ph type="pic" idx="2"/>
          </p:nvPr>
        </p:nvSpPr>
        <p:spPr>
          <a:xfrm>
            <a:off x="1357602" y="2798763"/>
            <a:ext cx="10890250" cy="5292725"/>
          </a:xfrm>
          <a:prstGeom prst="rect">
            <a:avLst/>
          </a:prstGeom>
          <a:noFill/>
          <a:ln>
            <a:noFill/>
          </a:ln>
        </p:spPr>
      </p:sp>
      <p:sp>
        <p:nvSpPr>
          <p:cNvPr id="568" name="Google Shape;568;p8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38_Custom Layout">
  <p:cSld name="38_Custom Layout">
    <p:spTree>
      <p:nvGrpSpPr>
        <p:cNvPr id="1" name="Shape 569"/>
        <p:cNvGrpSpPr/>
        <p:nvPr/>
      </p:nvGrpSpPr>
      <p:grpSpPr>
        <a:xfrm>
          <a:off x="0" y="0"/>
          <a:ext cx="0" cy="0"/>
          <a:chOff x="0" y="0"/>
          <a:chExt cx="0" cy="0"/>
        </a:xfrm>
      </p:grpSpPr>
      <p:sp>
        <p:nvSpPr>
          <p:cNvPr id="570" name="Google Shape;570;p88"/>
          <p:cNvSpPr>
            <a:spLocks noGrp="1"/>
          </p:cNvSpPr>
          <p:nvPr>
            <p:ph type="pic" idx="2"/>
          </p:nvPr>
        </p:nvSpPr>
        <p:spPr>
          <a:xfrm>
            <a:off x="3080209" y="2012642"/>
            <a:ext cx="6604869" cy="5961300"/>
          </a:xfrm>
          <a:prstGeom prst="rect">
            <a:avLst/>
          </a:prstGeom>
          <a:noFill/>
          <a:ln>
            <a:noFill/>
          </a:ln>
          <a:effectLst>
            <a:outerShdw blurRad="1270000" dist="952500" dir="5400000" sx="84000" sy="84000" algn="t" rotWithShape="0">
              <a:srgbClr val="000000">
                <a:alpha val="40000"/>
              </a:srgbClr>
            </a:outerShdw>
          </a:effectLst>
        </p:spPr>
      </p:sp>
      <p:sp>
        <p:nvSpPr>
          <p:cNvPr id="571" name="Google Shape;571;p8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40_Custom Layout">
  <p:cSld name="40_Custom Layout">
    <p:spTree>
      <p:nvGrpSpPr>
        <p:cNvPr id="1" name="Shape 572"/>
        <p:cNvGrpSpPr/>
        <p:nvPr/>
      </p:nvGrpSpPr>
      <p:grpSpPr>
        <a:xfrm>
          <a:off x="0" y="0"/>
          <a:ext cx="0" cy="0"/>
          <a:chOff x="0" y="0"/>
          <a:chExt cx="0" cy="0"/>
        </a:xfrm>
      </p:grpSpPr>
      <p:sp>
        <p:nvSpPr>
          <p:cNvPr id="573" name="Google Shape;573;p89"/>
          <p:cNvSpPr>
            <a:spLocks noGrp="1"/>
          </p:cNvSpPr>
          <p:nvPr>
            <p:ph type="pic" idx="2"/>
          </p:nvPr>
        </p:nvSpPr>
        <p:spPr>
          <a:xfrm>
            <a:off x="2412288" y="1828800"/>
            <a:ext cx="5552502" cy="7315200"/>
          </a:xfrm>
          <a:prstGeom prst="rect">
            <a:avLst/>
          </a:prstGeom>
          <a:noFill/>
          <a:ln>
            <a:noFill/>
          </a:ln>
        </p:spPr>
      </p:sp>
      <p:sp>
        <p:nvSpPr>
          <p:cNvPr id="574" name="Google Shape;574;p8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47_Custom Layout">
  <p:cSld name="47_Custom Layout">
    <p:spTree>
      <p:nvGrpSpPr>
        <p:cNvPr id="1" name="Shape 575"/>
        <p:cNvGrpSpPr/>
        <p:nvPr/>
      </p:nvGrpSpPr>
      <p:grpSpPr>
        <a:xfrm>
          <a:off x="0" y="0"/>
          <a:ext cx="0" cy="0"/>
          <a:chOff x="0" y="0"/>
          <a:chExt cx="0" cy="0"/>
        </a:xfrm>
      </p:grpSpPr>
      <p:sp>
        <p:nvSpPr>
          <p:cNvPr id="576" name="Google Shape;576;p90"/>
          <p:cNvSpPr>
            <a:spLocks noGrp="1"/>
          </p:cNvSpPr>
          <p:nvPr>
            <p:ph type="pic" idx="2"/>
          </p:nvPr>
        </p:nvSpPr>
        <p:spPr>
          <a:xfrm>
            <a:off x="13398316" y="-1"/>
            <a:ext cx="6078722" cy="8387692"/>
          </a:xfrm>
          <a:prstGeom prst="rect">
            <a:avLst/>
          </a:prstGeom>
          <a:noFill/>
          <a:ln>
            <a:noFill/>
          </a:ln>
        </p:spPr>
      </p:sp>
      <p:sp>
        <p:nvSpPr>
          <p:cNvPr id="577" name="Google Shape;577;p90"/>
          <p:cNvSpPr/>
          <p:nvPr/>
        </p:nvSpPr>
        <p:spPr>
          <a:xfrm>
            <a:off x="0" y="-1"/>
            <a:ext cx="13398316" cy="8387692"/>
          </a:xfrm>
          <a:prstGeom prst="rect">
            <a:avLst/>
          </a:prstGeom>
          <a:gradFill>
            <a:gsLst>
              <a:gs pos="0">
                <a:schemeClr val="accent2"/>
              </a:gs>
              <a:gs pos="100000">
                <a:schemeClr val="accent2"/>
              </a:gs>
            </a:gsLst>
            <a:lin ang="6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78" name="Google Shape;578;p9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73_Custom Layout">
  <p:cSld name="73_Custom Layout">
    <p:spTree>
      <p:nvGrpSpPr>
        <p:cNvPr id="1" name="Shape 579"/>
        <p:cNvGrpSpPr/>
        <p:nvPr/>
      </p:nvGrpSpPr>
      <p:grpSpPr>
        <a:xfrm>
          <a:off x="0" y="0"/>
          <a:ext cx="0" cy="0"/>
          <a:chOff x="0" y="0"/>
          <a:chExt cx="0" cy="0"/>
        </a:xfrm>
      </p:grpSpPr>
      <p:sp>
        <p:nvSpPr>
          <p:cNvPr id="580" name="Google Shape;580;p91"/>
          <p:cNvSpPr>
            <a:spLocks noGrp="1"/>
          </p:cNvSpPr>
          <p:nvPr>
            <p:ph type="pic" idx="2"/>
          </p:nvPr>
        </p:nvSpPr>
        <p:spPr>
          <a:xfrm>
            <a:off x="9909969" y="1358537"/>
            <a:ext cx="7883593" cy="4054929"/>
          </a:xfrm>
          <a:prstGeom prst="rect">
            <a:avLst/>
          </a:prstGeom>
          <a:noFill/>
          <a:ln>
            <a:noFill/>
          </a:ln>
        </p:spPr>
      </p:sp>
      <p:sp>
        <p:nvSpPr>
          <p:cNvPr id="581" name="Google Shape;581;p91"/>
          <p:cNvSpPr>
            <a:spLocks noGrp="1"/>
          </p:cNvSpPr>
          <p:nvPr>
            <p:ph type="pic" idx="3"/>
          </p:nvPr>
        </p:nvSpPr>
        <p:spPr>
          <a:xfrm>
            <a:off x="1854926" y="5559334"/>
            <a:ext cx="7883593" cy="4054929"/>
          </a:xfrm>
          <a:prstGeom prst="rect">
            <a:avLst/>
          </a:prstGeom>
          <a:noFill/>
          <a:ln>
            <a:noFill/>
          </a:ln>
        </p:spPr>
      </p:sp>
      <p:sp>
        <p:nvSpPr>
          <p:cNvPr id="582" name="Google Shape;582;p91"/>
          <p:cNvSpPr>
            <a:spLocks noGrp="1"/>
          </p:cNvSpPr>
          <p:nvPr>
            <p:ph type="pic" idx="4"/>
          </p:nvPr>
        </p:nvSpPr>
        <p:spPr>
          <a:xfrm>
            <a:off x="9909969" y="5559334"/>
            <a:ext cx="7883593" cy="4054929"/>
          </a:xfrm>
          <a:prstGeom prst="rect">
            <a:avLst/>
          </a:prstGeom>
          <a:noFill/>
          <a:ln>
            <a:noFill/>
          </a:ln>
        </p:spPr>
      </p:sp>
      <p:sp>
        <p:nvSpPr>
          <p:cNvPr id="583" name="Google Shape;583;p91"/>
          <p:cNvSpPr>
            <a:spLocks noGrp="1"/>
          </p:cNvSpPr>
          <p:nvPr>
            <p:ph type="pic" idx="5"/>
          </p:nvPr>
        </p:nvSpPr>
        <p:spPr>
          <a:xfrm>
            <a:off x="1854926" y="1358537"/>
            <a:ext cx="7883593" cy="4054929"/>
          </a:xfrm>
          <a:prstGeom prst="rect">
            <a:avLst/>
          </a:prstGeom>
          <a:noFill/>
          <a:ln>
            <a:noFill/>
          </a:ln>
        </p:spPr>
      </p:sp>
      <p:sp>
        <p:nvSpPr>
          <p:cNvPr id="584" name="Google Shape;584;p9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99_Custom Layout">
  <p:cSld name="99_Custom Layout">
    <p:spTree>
      <p:nvGrpSpPr>
        <p:cNvPr id="1" name="Shape 585"/>
        <p:cNvGrpSpPr/>
        <p:nvPr/>
      </p:nvGrpSpPr>
      <p:grpSpPr>
        <a:xfrm>
          <a:off x="0" y="0"/>
          <a:ext cx="0" cy="0"/>
          <a:chOff x="0" y="0"/>
          <a:chExt cx="0" cy="0"/>
        </a:xfrm>
      </p:grpSpPr>
      <p:sp>
        <p:nvSpPr>
          <p:cNvPr id="586" name="Google Shape;586;p92"/>
          <p:cNvSpPr/>
          <p:nvPr/>
        </p:nvSpPr>
        <p:spPr>
          <a:xfrm>
            <a:off x="5989034" y="-1857439"/>
            <a:ext cx="14681220" cy="14687680"/>
          </a:xfrm>
          <a:custGeom>
            <a:avLst/>
            <a:gdLst/>
            <a:ahLst/>
            <a:cxnLst/>
            <a:rect l="l" t="t" r="r" b="b"/>
            <a:pathLst>
              <a:path w="14681220" h="14687680" extrusionOk="0">
                <a:moveTo>
                  <a:pt x="7340610" y="1964017"/>
                </a:moveTo>
                <a:cubicBezTo>
                  <a:pt x="4370723" y="1964017"/>
                  <a:pt x="1963154" y="4372646"/>
                  <a:pt x="1963154" y="7343840"/>
                </a:cubicBezTo>
                <a:cubicBezTo>
                  <a:pt x="1963154" y="10315034"/>
                  <a:pt x="4370723" y="12723663"/>
                  <a:pt x="7340610" y="12723663"/>
                </a:cubicBezTo>
                <a:cubicBezTo>
                  <a:pt x="10310497" y="12723663"/>
                  <a:pt x="12718066" y="10315034"/>
                  <a:pt x="12718066" y="7343840"/>
                </a:cubicBezTo>
                <a:cubicBezTo>
                  <a:pt x="12718066" y="4372646"/>
                  <a:pt x="10310497" y="1964017"/>
                  <a:pt x="7340610" y="1964017"/>
                </a:cubicBezTo>
                <a:close/>
                <a:moveTo>
                  <a:pt x="7340610" y="0"/>
                </a:moveTo>
                <a:cubicBezTo>
                  <a:pt x="11394718" y="0"/>
                  <a:pt x="14681220" y="3287949"/>
                  <a:pt x="14681220" y="7343840"/>
                </a:cubicBezTo>
                <a:cubicBezTo>
                  <a:pt x="14681220" y="11399731"/>
                  <a:pt x="11394718" y="14687680"/>
                  <a:pt x="7340610" y="14687680"/>
                </a:cubicBezTo>
                <a:cubicBezTo>
                  <a:pt x="3286503" y="14687680"/>
                  <a:pt x="0" y="11399731"/>
                  <a:pt x="0" y="7343840"/>
                </a:cubicBezTo>
                <a:cubicBezTo>
                  <a:pt x="0" y="3287949"/>
                  <a:pt x="3286503" y="0"/>
                  <a:pt x="7340610"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87" name="Google Shape;587;p92"/>
          <p:cNvSpPr>
            <a:spLocks noGrp="1"/>
          </p:cNvSpPr>
          <p:nvPr>
            <p:ph type="pic" idx="2"/>
          </p:nvPr>
        </p:nvSpPr>
        <p:spPr>
          <a:xfrm>
            <a:off x="1959060" y="2502311"/>
            <a:ext cx="15558921" cy="5968180"/>
          </a:xfrm>
          <a:prstGeom prst="roundRect">
            <a:avLst>
              <a:gd name="adj" fmla="val 1749"/>
            </a:avLst>
          </a:prstGeom>
          <a:noFill/>
          <a:ln>
            <a:noFill/>
          </a:ln>
          <a:effectLst>
            <a:outerShdw blurRad="1270000" dist="558800" dir="5400000" sx="92000" sy="92000" algn="t" rotWithShape="0">
              <a:srgbClr val="0C0C0C">
                <a:alpha val="14901"/>
              </a:srgbClr>
            </a:outerShdw>
          </a:effectLst>
        </p:spPr>
      </p:sp>
      <p:sp>
        <p:nvSpPr>
          <p:cNvPr id="588" name="Google Shape;588;p9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03_Custom Layout">
  <p:cSld name="103_Custom Layout">
    <p:spTree>
      <p:nvGrpSpPr>
        <p:cNvPr id="1" name="Shape 589"/>
        <p:cNvGrpSpPr/>
        <p:nvPr/>
      </p:nvGrpSpPr>
      <p:grpSpPr>
        <a:xfrm>
          <a:off x="0" y="0"/>
          <a:ext cx="0" cy="0"/>
          <a:chOff x="0" y="0"/>
          <a:chExt cx="0" cy="0"/>
        </a:xfrm>
      </p:grpSpPr>
      <p:sp>
        <p:nvSpPr>
          <p:cNvPr id="590" name="Google Shape;590;p93"/>
          <p:cNvSpPr>
            <a:spLocks noGrp="1"/>
          </p:cNvSpPr>
          <p:nvPr>
            <p:ph type="pic" idx="2"/>
          </p:nvPr>
        </p:nvSpPr>
        <p:spPr>
          <a:xfrm>
            <a:off x="11682497" y="0"/>
            <a:ext cx="6749883" cy="10972800"/>
          </a:xfrm>
          <a:prstGeom prst="rect">
            <a:avLst/>
          </a:prstGeom>
          <a:noFill/>
          <a:ln>
            <a:noFill/>
          </a:ln>
          <a:effectLst>
            <a:outerShdw blurRad="1270000" dist="787400" dir="5400000" sx="85000" sy="85000" algn="t" rotWithShape="0">
              <a:srgbClr val="000000">
                <a:alpha val="40000"/>
              </a:srgbClr>
            </a:outerShdw>
          </a:effectLst>
        </p:spPr>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105_Custom Layout">
  <p:cSld name="105_Custom Layout">
    <p:spTree>
      <p:nvGrpSpPr>
        <p:cNvPr id="1" name="Shape 591"/>
        <p:cNvGrpSpPr/>
        <p:nvPr/>
      </p:nvGrpSpPr>
      <p:grpSpPr>
        <a:xfrm>
          <a:off x="0" y="0"/>
          <a:ext cx="0" cy="0"/>
          <a:chOff x="0" y="0"/>
          <a:chExt cx="0" cy="0"/>
        </a:xfrm>
      </p:grpSpPr>
      <p:sp>
        <p:nvSpPr>
          <p:cNvPr id="592" name="Google Shape;592;p94"/>
          <p:cNvSpPr/>
          <p:nvPr/>
        </p:nvSpPr>
        <p:spPr>
          <a:xfrm>
            <a:off x="10513014" y="0"/>
            <a:ext cx="8964024" cy="10972801"/>
          </a:xfrm>
          <a:custGeom>
            <a:avLst/>
            <a:gdLst/>
            <a:ahLst/>
            <a:cxnLst/>
            <a:rect l="l" t="t" r="r" b="b"/>
            <a:pathLst>
              <a:path w="5602515" h="6858000" extrusionOk="0">
                <a:moveTo>
                  <a:pt x="1465057" y="0"/>
                </a:moveTo>
                <a:lnTo>
                  <a:pt x="3009900" y="0"/>
                </a:lnTo>
                <a:lnTo>
                  <a:pt x="4857750" y="0"/>
                </a:lnTo>
                <a:lnTo>
                  <a:pt x="5602515" y="0"/>
                </a:lnTo>
                <a:lnTo>
                  <a:pt x="5602515" y="6858000"/>
                </a:lnTo>
                <a:lnTo>
                  <a:pt x="4857750" y="6858000"/>
                </a:lnTo>
                <a:lnTo>
                  <a:pt x="3009900" y="6858000"/>
                </a:lnTo>
                <a:lnTo>
                  <a:pt x="1465055" y="6858000"/>
                </a:lnTo>
                <a:lnTo>
                  <a:pt x="1357463" y="6756875"/>
                </a:lnTo>
                <a:cubicBezTo>
                  <a:pt x="523545" y="5934467"/>
                  <a:pt x="0" y="4748075"/>
                  <a:pt x="0" y="3429001"/>
                </a:cubicBezTo>
                <a:cubicBezTo>
                  <a:pt x="0" y="2109928"/>
                  <a:pt x="523545" y="923535"/>
                  <a:pt x="1357463" y="101128"/>
                </a:cubicBezTo>
                <a:close/>
              </a:path>
            </a:pathLst>
          </a:custGeom>
          <a:gradFill>
            <a:gsLst>
              <a:gs pos="0">
                <a:schemeClr val="accent2"/>
              </a:gs>
              <a:gs pos="100000">
                <a:schemeClr val="accen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93" name="Google Shape;593;p94"/>
          <p:cNvSpPr>
            <a:spLocks noGrp="1"/>
          </p:cNvSpPr>
          <p:nvPr>
            <p:ph type="pic" idx="2"/>
          </p:nvPr>
        </p:nvSpPr>
        <p:spPr>
          <a:xfrm>
            <a:off x="10818177" y="0"/>
            <a:ext cx="8658859" cy="109728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2_Title Slide">
  <p:cSld name="12_Title Slide">
    <p:spTree>
      <p:nvGrpSpPr>
        <p:cNvPr id="1" name="Shape 176"/>
        <p:cNvGrpSpPr/>
        <p:nvPr/>
      </p:nvGrpSpPr>
      <p:grpSpPr>
        <a:xfrm>
          <a:off x="0" y="0"/>
          <a:ext cx="0" cy="0"/>
          <a:chOff x="0" y="0"/>
          <a:chExt cx="0" cy="0"/>
        </a:xfrm>
      </p:grpSpPr>
      <p:pic>
        <p:nvPicPr>
          <p:cNvPr id="177" name="Google Shape;177;p31"/>
          <p:cNvPicPr preferRelativeResize="0"/>
          <p:nvPr/>
        </p:nvPicPr>
        <p:blipFill rotWithShape="1">
          <a:blip r:embed="rId2">
            <a:alphaModFix/>
          </a:blip>
          <a:srcRect/>
          <a:stretch/>
        </p:blipFill>
        <p:spPr>
          <a:xfrm>
            <a:off x="0" y="0"/>
            <a:ext cx="19477038" cy="10972800"/>
          </a:xfrm>
          <a:prstGeom prst="rect">
            <a:avLst/>
          </a:prstGeom>
          <a:noFill/>
          <a:ln>
            <a:noFill/>
          </a:ln>
        </p:spPr>
      </p:pic>
      <p:pic>
        <p:nvPicPr>
          <p:cNvPr id="178" name="Google Shape;178;p31"/>
          <p:cNvPicPr preferRelativeResize="0"/>
          <p:nvPr/>
        </p:nvPicPr>
        <p:blipFill rotWithShape="1">
          <a:blip r:embed="rId3">
            <a:alphaModFix/>
          </a:blip>
          <a:srcRect/>
          <a:stretch/>
        </p:blipFill>
        <p:spPr>
          <a:xfrm>
            <a:off x="81070" y="0"/>
            <a:ext cx="19395969" cy="10972800"/>
          </a:xfrm>
          <a:prstGeom prst="rect">
            <a:avLst/>
          </a:prstGeom>
          <a:noFill/>
          <a:ln>
            <a:noFill/>
          </a:ln>
        </p:spPr>
      </p:pic>
      <p:pic>
        <p:nvPicPr>
          <p:cNvPr id="179" name="Google Shape;179;p31"/>
          <p:cNvPicPr preferRelativeResize="0"/>
          <p:nvPr/>
        </p:nvPicPr>
        <p:blipFill rotWithShape="1">
          <a:blip r:embed="rId4">
            <a:alphaModFix/>
          </a:blip>
          <a:srcRect/>
          <a:stretch/>
        </p:blipFill>
        <p:spPr>
          <a:xfrm>
            <a:off x="20267" y="1744290"/>
            <a:ext cx="19456771" cy="9228510"/>
          </a:xfrm>
          <a:prstGeom prst="rect">
            <a:avLst/>
          </a:prstGeom>
          <a:noFill/>
          <a:ln>
            <a:noFill/>
          </a:ln>
        </p:spPr>
      </p:pic>
      <p:pic>
        <p:nvPicPr>
          <p:cNvPr id="180" name="Google Shape;180;p31"/>
          <p:cNvPicPr preferRelativeResize="0"/>
          <p:nvPr/>
        </p:nvPicPr>
        <p:blipFill rotWithShape="1">
          <a:blip r:embed="rId5">
            <a:alphaModFix/>
          </a:blip>
          <a:srcRect/>
          <a:stretch/>
        </p:blipFill>
        <p:spPr>
          <a:xfrm>
            <a:off x="4073761" y="2068809"/>
            <a:ext cx="11086306" cy="7443655"/>
          </a:xfrm>
          <a:prstGeom prst="rect">
            <a:avLst/>
          </a:prstGeom>
          <a:noFill/>
          <a:ln>
            <a:noFill/>
          </a:ln>
        </p:spPr>
      </p:pic>
      <p:sp>
        <p:nvSpPr>
          <p:cNvPr id="181" name="Google Shape;181;p31"/>
          <p:cNvSpPr txBox="1">
            <a:spLocks noGrp="1"/>
          </p:cNvSpPr>
          <p:nvPr>
            <p:ph type="ctrTitle"/>
          </p:nvPr>
        </p:nvSpPr>
        <p:spPr>
          <a:xfrm>
            <a:off x="6734897" y="4359117"/>
            <a:ext cx="5986977" cy="973536"/>
          </a:xfrm>
          <a:prstGeom prst="rect">
            <a:avLst/>
          </a:prstGeom>
          <a:noFill/>
          <a:ln>
            <a:noFill/>
          </a:ln>
        </p:spPr>
        <p:txBody>
          <a:bodyPr spcFirstLastPara="1" wrap="square" lIns="0" tIns="0" rIns="0" bIns="0" anchor="ctr" anchorCtr="0">
            <a:spAutoFit/>
          </a:bodyPr>
          <a:lstStyle>
            <a:lvl1pPr lvl="0" algn="l">
              <a:lnSpc>
                <a:spcPct val="90000"/>
              </a:lnSpc>
              <a:spcBef>
                <a:spcPts val="0"/>
              </a:spcBef>
              <a:spcAft>
                <a:spcPts val="0"/>
              </a:spcAft>
              <a:buClr>
                <a:schemeClr val="dk1"/>
              </a:buClr>
              <a:buSzPts val="7029"/>
              <a:buFont typeface="Raleway"/>
              <a:buNone/>
              <a:defRPr b="0" i="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 name="Google Shape;182;p31"/>
          <p:cNvSpPr txBox="1">
            <a:spLocks noGrp="1"/>
          </p:cNvSpPr>
          <p:nvPr>
            <p:ph type="subTitle" idx="1"/>
          </p:nvPr>
        </p:nvSpPr>
        <p:spPr>
          <a:xfrm>
            <a:off x="5883769" y="6391631"/>
            <a:ext cx="7689229" cy="397929"/>
          </a:xfrm>
          <a:prstGeom prst="rect">
            <a:avLst/>
          </a:prstGeom>
          <a:noFill/>
          <a:ln>
            <a:noFill/>
          </a:ln>
        </p:spPr>
        <p:txBody>
          <a:bodyPr spcFirstLastPara="1" wrap="square" lIns="0" tIns="0" rIns="0" bIns="0" anchor="t" anchorCtr="0">
            <a:spAutoFit/>
          </a:bodyPr>
          <a:lstStyle>
            <a:lvl1pPr lvl="0" algn="l">
              <a:lnSpc>
                <a:spcPct val="90000"/>
              </a:lnSpc>
              <a:spcBef>
                <a:spcPts val="1598"/>
              </a:spcBef>
              <a:spcAft>
                <a:spcPts val="0"/>
              </a:spcAft>
              <a:buClr>
                <a:schemeClr val="lt1"/>
              </a:buClr>
              <a:buSzPts val="2873"/>
              <a:buChar char="•"/>
              <a:defRPr sz="2873" b="0" i="0">
                <a:solidFill>
                  <a:schemeClr val="lt1"/>
                </a:solidFill>
                <a:latin typeface="Poppins Medium"/>
                <a:ea typeface="Poppins Medium"/>
                <a:cs typeface="Poppins Medium"/>
                <a:sym typeface="Poppins Medium"/>
              </a:defRPr>
            </a:lvl1pPr>
            <a:lvl2pPr lvl="1" algn="l">
              <a:lnSpc>
                <a:spcPct val="90000"/>
              </a:lnSpc>
              <a:spcBef>
                <a:spcPts val="799"/>
              </a:spcBef>
              <a:spcAft>
                <a:spcPts val="0"/>
              </a:spcAft>
              <a:buClr>
                <a:schemeClr val="dk1"/>
              </a:buClr>
              <a:buSzPts val="1800"/>
              <a:buChar char="•"/>
              <a:defRPr/>
            </a:lvl2pPr>
            <a:lvl3pPr lvl="2" algn="l">
              <a:lnSpc>
                <a:spcPct val="90000"/>
              </a:lnSpc>
              <a:spcBef>
                <a:spcPts val="799"/>
              </a:spcBef>
              <a:spcAft>
                <a:spcPts val="0"/>
              </a:spcAft>
              <a:buClr>
                <a:schemeClr val="dk1"/>
              </a:buClr>
              <a:buSzPts val="1800"/>
              <a:buChar char="•"/>
              <a:defRPr/>
            </a:lvl3pPr>
            <a:lvl4pPr lvl="3" algn="l">
              <a:lnSpc>
                <a:spcPct val="90000"/>
              </a:lnSpc>
              <a:spcBef>
                <a:spcPts val="799"/>
              </a:spcBef>
              <a:spcAft>
                <a:spcPts val="0"/>
              </a:spcAft>
              <a:buClr>
                <a:schemeClr val="dk1"/>
              </a:buClr>
              <a:buSzPts val="1800"/>
              <a:buChar char="•"/>
              <a:defRPr/>
            </a:lvl4pPr>
            <a:lvl5pPr lvl="4" algn="l">
              <a:lnSpc>
                <a:spcPct val="90000"/>
              </a:lnSpc>
              <a:spcBef>
                <a:spcPts val="799"/>
              </a:spcBef>
              <a:spcAft>
                <a:spcPts val="0"/>
              </a:spcAft>
              <a:buClr>
                <a:schemeClr val="dk1"/>
              </a:buClr>
              <a:buSzPts val="1800"/>
              <a:buChar char="•"/>
              <a:defRPr/>
            </a:lvl5pPr>
            <a:lvl6pPr lvl="5" algn="l">
              <a:lnSpc>
                <a:spcPct val="90000"/>
              </a:lnSpc>
              <a:spcBef>
                <a:spcPts val="799"/>
              </a:spcBef>
              <a:spcAft>
                <a:spcPts val="0"/>
              </a:spcAft>
              <a:buClr>
                <a:schemeClr val="dk1"/>
              </a:buClr>
              <a:buSzPts val="1800"/>
              <a:buChar char="•"/>
              <a:defRPr/>
            </a:lvl6pPr>
            <a:lvl7pPr lvl="6" algn="l">
              <a:lnSpc>
                <a:spcPct val="90000"/>
              </a:lnSpc>
              <a:spcBef>
                <a:spcPts val="799"/>
              </a:spcBef>
              <a:spcAft>
                <a:spcPts val="0"/>
              </a:spcAft>
              <a:buClr>
                <a:schemeClr val="dk1"/>
              </a:buClr>
              <a:buSzPts val="1800"/>
              <a:buChar char="•"/>
              <a:defRPr/>
            </a:lvl7pPr>
            <a:lvl8pPr lvl="7" algn="l">
              <a:lnSpc>
                <a:spcPct val="90000"/>
              </a:lnSpc>
              <a:spcBef>
                <a:spcPts val="799"/>
              </a:spcBef>
              <a:spcAft>
                <a:spcPts val="0"/>
              </a:spcAft>
              <a:buClr>
                <a:schemeClr val="dk1"/>
              </a:buClr>
              <a:buSzPts val="1800"/>
              <a:buChar char="•"/>
              <a:defRPr/>
            </a:lvl8pPr>
            <a:lvl9pPr lvl="8" algn="l">
              <a:lnSpc>
                <a:spcPct val="90000"/>
              </a:lnSpc>
              <a:spcBef>
                <a:spcPts val="799"/>
              </a:spcBef>
              <a:spcAft>
                <a:spcPts val="0"/>
              </a:spcAft>
              <a:buClr>
                <a:schemeClr val="dk1"/>
              </a:buClr>
              <a:buSzPts val="1800"/>
              <a:buChar char="•"/>
              <a:defRPr/>
            </a:lvl9pPr>
          </a:lstStyle>
          <a:p>
            <a:endParaRPr/>
          </a:p>
        </p:txBody>
      </p:sp>
      <p:sp>
        <p:nvSpPr>
          <p:cNvPr id="183" name="Google Shape;183;p31"/>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84" name="Google Shape;184;p31"/>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85" name="Google Shape;185;p31"/>
          <p:cNvSpPr txBox="1">
            <a:spLocks noGrp="1"/>
          </p:cNvSpPr>
          <p:nvPr>
            <p:ph type="sldNum" idx="12"/>
          </p:nvPr>
        </p:nvSpPr>
        <p:spPr>
          <a:xfrm>
            <a:off x="13755688" y="10322729"/>
            <a:ext cx="4383087" cy="584200"/>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200">
              <a:latin typeface="Quattrocento Sans"/>
              <a:ea typeface="Quattrocento Sans"/>
              <a:cs typeface="Quattrocento Sans"/>
              <a:sym typeface="Quattrocento San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77_Custom Layout">
  <p:cSld name="77_Custom Layout">
    <p:spTree>
      <p:nvGrpSpPr>
        <p:cNvPr id="1" name="Shape 107"/>
        <p:cNvGrpSpPr/>
        <p:nvPr/>
      </p:nvGrpSpPr>
      <p:grpSpPr>
        <a:xfrm>
          <a:off x="0" y="0"/>
          <a:ext cx="0" cy="0"/>
          <a:chOff x="0" y="0"/>
          <a:chExt cx="0" cy="0"/>
        </a:xfrm>
      </p:grpSpPr>
      <p:sp>
        <p:nvSpPr>
          <p:cNvPr id="108" name="Google Shape;108;p23"/>
          <p:cNvSpPr>
            <a:spLocks noGrp="1"/>
          </p:cNvSpPr>
          <p:nvPr>
            <p:ph type="pic" idx="2"/>
          </p:nvPr>
        </p:nvSpPr>
        <p:spPr>
          <a:xfrm>
            <a:off x="0" y="0"/>
            <a:ext cx="7942488" cy="10972800"/>
          </a:xfrm>
          <a:prstGeom prst="rect">
            <a:avLst/>
          </a:prstGeom>
          <a:noFill/>
          <a:ln>
            <a:noFill/>
          </a:ln>
        </p:spPr>
      </p:sp>
      <p:sp>
        <p:nvSpPr>
          <p:cNvPr id="109" name="Google Shape;109;p2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664335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16_Title Slide">
  <p:cSld name="16_Title Slide">
    <p:spTree>
      <p:nvGrpSpPr>
        <p:cNvPr id="1" name="Shape 186"/>
        <p:cNvGrpSpPr/>
        <p:nvPr/>
      </p:nvGrpSpPr>
      <p:grpSpPr>
        <a:xfrm>
          <a:off x="0" y="0"/>
          <a:ext cx="0" cy="0"/>
          <a:chOff x="0" y="0"/>
          <a:chExt cx="0" cy="0"/>
        </a:xfrm>
      </p:grpSpPr>
      <p:sp>
        <p:nvSpPr>
          <p:cNvPr id="187" name="Google Shape;187;p32"/>
          <p:cNvSpPr/>
          <p:nvPr/>
        </p:nvSpPr>
        <p:spPr>
          <a:xfrm rot="10800000" flipH="1">
            <a:off x="0" y="5824"/>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rgbClr val="10183C"/>
              </a:gs>
              <a:gs pos="1000">
                <a:srgbClr val="10183C"/>
              </a:gs>
              <a:gs pos="100000">
                <a:srgbClr val="16215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66_Title Slide">
  <p:cSld name="66_Title Slide">
    <p:spTree>
      <p:nvGrpSpPr>
        <p:cNvPr id="1" name="Shape 188"/>
        <p:cNvGrpSpPr/>
        <p:nvPr/>
      </p:nvGrpSpPr>
      <p:grpSpPr>
        <a:xfrm>
          <a:off x="0" y="0"/>
          <a:ext cx="0" cy="0"/>
          <a:chOff x="0" y="0"/>
          <a:chExt cx="0" cy="0"/>
        </a:xfrm>
      </p:grpSpPr>
      <p:sp>
        <p:nvSpPr>
          <p:cNvPr id="189" name="Google Shape;189;p33"/>
          <p:cNvSpPr/>
          <p:nvPr/>
        </p:nvSpPr>
        <p:spPr>
          <a:xfrm>
            <a:off x="0" y="0"/>
            <a:ext cx="19477037" cy="109669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0" name="Google Shape;190;p33"/>
          <p:cNvSpPr/>
          <p:nvPr/>
        </p:nvSpPr>
        <p:spPr>
          <a:xfrm rot="10800000" flipH="1">
            <a:off x="0" y="5824"/>
            <a:ext cx="1188720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1" name="Google Shape;191;p33"/>
          <p:cNvSpPr>
            <a:spLocks noGrp="1"/>
          </p:cNvSpPr>
          <p:nvPr>
            <p:ph type="pic" idx="2"/>
          </p:nvPr>
        </p:nvSpPr>
        <p:spPr>
          <a:xfrm>
            <a:off x="0" y="0"/>
            <a:ext cx="10941799" cy="10966975"/>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p:nvPr/>
        </p:nvSpPr>
        <p:spPr>
          <a:xfrm rot="10800000" flipH="1">
            <a:off x="0" y="-1"/>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rgbClr val="F2F2F2"/>
              </a:gs>
              <a:gs pos="1000">
                <a:srgbClr val="F2F2F2"/>
              </a:gs>
              <a:gs pos="100000">
                <a:schemeClr val="lt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
        <p:nvSpPr>
          <p:cNvPr id="11" name="Google Shape;11;p17"/>
          <p:cNvSpPr txBox="1"/>
          <p:nvPr/>
        </p:nvSpPr>
        <p:spPr>
          <a:xfrm>
            <a:off x="7966869" y="10457863"/>
            <a:ext cx="3543300" cy="31393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1800" b="0" i="0" u="none" strike="noStrike" cap="none">
                <a:solidFill>
                  <a:srgbClr val="A5A5A5"/>
                </a:solidFill>
                <a:latin typeface="Quattrocento Sans"/>
                <a:ea typeface="Quattrocento Sans"/>
                <a:cs typeface="Quattrocento Sans"/>
                <a:sym typeface="Quattrocento Sans"/>
              </a:rPr>
              <a:t>www.quick2credit.com</a:t>
            </a:r>
            <a:endParaRPr/>
          </a:p>
        </p:txBody>
      </p:sp>
      <p:sp>
        <p:nvSpPr>
          <p:cNvPr id="12" name="Google Shape;12;p17"/>
          <p:cNvSpPr txBox="1">
            <a:spLocks noGrp="1"/>
          </p:cNvSpPr>
          <p:nvPr>
            <p:ph type="title"/>
          </p:nvPr>
        </p:nvSpPr>
        <p:spPr>
          <a:xfrm>
            <a:off x="1338263" y="584200"/>
            <a:ext cx="16800512" cy="21209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7029"/>
              <a:buFont typeface="Raleway"/>
              <a:buNone/>
              <a:defRPr sz="7029" b="0" i="0" u="none" strike="noStrike" cap="none">
                <a:solidFill>
                  <a:schemeClr val="dk1"/>
                </a:solidFill>
                <a:latin typeface="Raleway"/>
                <a:ea typeface="Raleway"/>
                <a:cs typeface="Raleway"/>
                <a:sym typeface="Ralew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17"/>
          <p:cNvSpPr txBox="1">
            <a:spLocks noGrp="1"/>
          </p:cNvSpPr>
          <p:nvPr>
            <p:ph type="body" idx="1"/>
          </p:nvPr>
        </p:nvSpPr>
        <p:spPr>
          <a:xfrm>
            <a:off x="1338263" y="2921000"/>
            <a:ext cx="16800512" cy="6962775"/>
          </a:xfrm>
          <a:prstGeom prst="rect">
            <a:avLst/>
          </a:prstGeom>
          <a:noFill/>
          <a:ln>
            <a:noFill/>
          </a:ln>
        </p:spPr>
        <p:txBody>
          <a:bodyPr spcFirstLastPara="1" wrap="square" lIns="91425" tIns="45700" rIns="91425" bIns="45700" anchor="t" anchorCtr="0">
            <a:normAutofit/>
          </a:bodyPr>
          <a:lstStyle>
            <a:lvl1pPr marL="457200" marR="0" lvl="0" indent="-512635" algn="l" rtl="0">
              <a:lnSpc>
                <a:spcPct val="90000"/>
              </a:lnSpc>
              <a:spcBef>
                <a:spcPts val="1598"/>
              </a:spcBef>
              <a:spcAft>
                <a:spcPts val="0"/>
              </a:spcAft>
              <a:buClr>
                <a:schemeClr val="dk1"/>
              </a:buClr>
              <a:buSzPts val="4473"/>
              <a:buFont typeface="Arial"/>
              <a:buChar char="•"/>
              <a:defRPr sz="4473" b="0" i="0" u="none" strike="noStrike" cap="none">
                <a:solidFill>
                  <a:schemeClr val="dk1"/>
                </a:solidFill>
                <a:latin typeface="Quattrocento Sans"/>
                <a:ea typeface="Quattrocento Sans"/>
                <a:cs typeface="Quattrocento Sans"/>
                <a:sym typeface="Quattrocento Sans"/>
              </a:defRPr>
            </a:lvl1pPr>
            <a:lvl2pPr marL="914400" marR="0" lvl="1" indent="-472058" algn="l" rtl="0">
              <a:lnSpc>
                <a:spcPct val="90000"/>
              </a:lnSpc>
              <a:spcBef>
                <a:spcPts val="799"/>
              </a:spcBef>
              <a:spcAft>
                <a:spcPts val="0"/>
              </a:spcAft>
              <a:buClr>
                <a:schemeClr val="dk1"/>
              </a:buClr>
              <a:buSzPts val="3834"/>
              <a:buFont typeface="Arial"/>
              <a:buChar char="•"/>
              <a:defRPr sz="3834" b="0" i="0" u="none" strike="noStrike" cap="none">
                <a:solidFill>
                  <a:schemeClr val="dk1"/>
                </a:solidFill>
                <a:latin typeface="Quattrocento Sans"/>
                <a:ea typeface="Quattrocento Sans"/>
                <a:cs typeface="Quattrocento Sans"/>
                <a:sym typeface="Quattrocento Sans"/>
              </a:defRPr>
            </a:lvl2pPr>
            <a:lvl3pPr marL="1371600" marR="0" lvl="2" indent="-431482" algn="l" rtl="0">
              <a:lnSpc>
                <a:spcPct val="90000"/>
              </a:lnSpc>
              <a:spcBef>
                <a:spcPts val="799"/>
              </a:spcBef>
              <a:spcAft>
                <a:spcPts val="0"/>
              </a:spcAft>
              <a:buClr>
                <a:schemeClr val="dk1"/>
              </a:buClr>
              <a:buSzPts val="3195"/>
              <a:buFont typeface="Arial"/>
              <a:buChar char="•"/>
              <a:defRPr sz="3195" b="0" i="0" u="none" strike="noStrike" cap="none">
                <a:solidFill>
                  <a:schemeClr val="dk1"/>
                </a:solidFill>
                <a:latin typeface="Quattrocento Sans"/>
                <a:ea typeface="Quattrocento Sans"/>
                <a:cs typeface="Quattrocento Sans"/>
                <a:sym typeface="Quattrocento Sans"/>
              </a:defRPr>
            </a:lvl3pPr>
            <a:lvl4pPr marL="1828800" marR="0" lvl="3" indent="-411225"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4pPr>
            <a:lvl5pPr marL="2286000" marR="0" lvl="4"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5pPr>
            <a:lvl6pPr marL="2743200" marR="0" lvl="5"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6pPr>
            <a:lvl7pPr marL="3200400" marR="0" lvl="6"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7pPr>
            <a:lvl8pPr marL="3657600" marR="0" lvl="7"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8pPr>
            <a:lvl9pPr marL="4114800" marR="0" lvl="8"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9pPr>
          </a:lstStyle>
          <a:p>
            <a:endParaRPr/>
          </a:p>
        </p:txBody>
      </p:sp>
      <p:sp>
        <p:nvSpPr>
          <p:cNvPr id="14" name="Google Shape;14;p1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1pPr>
            <a:lvl2pPr marL="0" marR="0" lvl="1"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2pPr>
            <a:lvl3pPr marL="0" marR="0" lvl="2"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3pPr>
            <a:lvl4pPr marL="0" marR="0" lvl="3"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4pPr>
            <a:lvl5pPr marL="0" marR="0" lvl="4"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5pPr>
            <a:lvl6pPr marL="0" marR="0" lvl="5"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6pPr>
            <a:lvl7pPr marL="0" marR="0" lvl="6"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7pPr>
            <a:lvl8pPr marL="0" marR="0" lvl="7"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8pPr>
            <a:lvl9pPr marL="0" marR="0" lvl="8"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 id="2147483677" r:id="rId22"/>
    <p:sldLayoutId id="2147483678" r:id="rId23"/>
    <p:sldLayoutId id="2147483679" r:id="rId24"/>
    <p:sldLayoutId id="2147483680" r:id="rId25"/>
    <p:sldLayoutId id="2147483681" r:id="rId26"/>
    <p:sldLayoutId id="2147483682" r:id="rId27"/>
    <p:sldLayoutId id="2147483683" r:id="rId28"/>
    <p:sldLayoutId id="2147483684" r:id="rId29"/>
    <p:sldLayoutId id="2147483685" r:id="rId30"/>
    <p:sldLayoutId id="2147483686" r:id="rId31"/>
    <p:sldLayoutId id="2147483687" r:id="rId32"/>
    <p:sldLayoutId id="2147483688" r:id="rId33"/>
    <p:sldLayoutId id="2147483689" r:id="rId34"/>
    <p:sldLayoutId id="2147483690" r:id="rId35"/>
    <p:sldLayoutId id="2147483691" r:id="rId36"/>
    <p:sldLayoutId id="2147483692" r:id="rId37"/>
    <p:sldLayoutId id="2147483693" r:id="rId38"/>
    <p:sldLayoutId id="2147483694" r:id="rId39"/>
    <p:sldLayoutId id="2147483695" r:id="rId40"/>
    <p:sldLayoutId id="2147483696" r:id="rId41"/>
    <p:sldLayoutId id="2147483697" r:id="rId42"/>
    <p:sldLayoutId id="2147483698" r:id="rId43"/>
    <p:sldLayoutId id="2147483699" r:id="rId44"/>
    <p:sldLayoutId id="2147483700" r:id="rId45"/>
    <p:sldLayoutId id="2147483701" r:id="rId46"/>
    <p:sldLayoutId id="2147483702" r:id="rId47"/>
    <p:sldLayoutId id="2147483703" r:id="rId48"/>
    <p:sldLayoutId id="2147483704" r:id="rId49"/>
    <p:sldLayoutId id="2147483705" r:id="rId50"/>
    <p:sldLayoutId id="2147483707" r:id="rId51"/>
    <p:sldLayoutId id="2147483708" r:id="rId52"/>
    <p:sldLayoutId id="2147483709" r:id="rId53"/>
    <p:sldLayoutId id="2147483710" r:id="rId54"/>
    <p:sldLayoutId id="2147483711" r:id="rId55"/>
    <p:sldLayoutId id="2147483712" r:id="rId56"/>
    <p:sldLayoutId id="2147483713" r:id="rId57"/>
    <p:sldLayoutId id="2147483714" r:id="rId58"/>
    <p:sldLayoutId id="2147483715" r:id="rId59"/>
    <p:sldLayoutId id="2147483716" r:id="rId60"/>
    <p:sldLayoutId id="2147483717" r:id="rId61"/>
    <p:sldLayoutId id="2147483718" r:id="rId62"/>
    <p:sldLayoutId id="2147483719" r:id="rId63"/>
    <p:sldLayoutId id="2147483720" r:id="rId64"/>
    <p:sldLayoutId id="2147483721" r:id="rId65"/>
    <p:sldLayoutId id="2147483722" r:id="rId66"/>
    <p:sldLayoutId id="2147483723" r:id="rId67"/>
    <p:sldLayoutId id="2147483724" r:id="rId68"/>
    <p:sldLayoutId id="2147483725" r:id="rId69"/>
    <p:sldLayoutId id="2147483726" r:id="rId7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3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29.png"/><Relationship Id="rId4" Type="http://schemas.openxmlformats.org/officeDocument/2006/relationships/image" Target="../media/image41.png"/><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6.png"/><Relationship Id="rId7" Type="http://schemas.openxmlformats.org/officeDocument/2006/relationships/image" Target="../media/image48.wmf"/><Relationship Id="rId12"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oleObject" Target="../embeddings/oleObject1.bin"/><Relationship Id="rId11" Type="http://schemas.openxmlformats.org/officeDocument/2006/relationships/image" Target="../media/image52.png"/><Relationship Id="rId5" Type="http://schemas.openxmlformats.org/officeDocument/2006/relationships/image" Target="../media/image47.png"/><Relationship Id="rId15" Type="http://schemas.openxmlformats.org/officeDocument/2006/relationships/image" Target="../media/image29.png"/><Relationship Id="rId10" Type="http://schemas.openxmlformats.org/officeDocument/2006/relationships/image" Target="../media/image51.png"/><Relationship Id="rId4" Type="http://schemas.openxmlformats.org/officeDocument/2006/relationships/image" Target="../media/image4.png"/><Relationship Id="rId9" Type="http://schemas.openxmlformats.org/officeDocument/2006/relationships/image" Target="../media/image50.png"/><Relationship Id="rId1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8.xml"/><Relationship Id="rId1" Type="http://schemas.openxmlformats.org/officeDocument/2006/relationships/slideLayout" Target="../slideLayouts/slideLayout70.xml"/><Relationship Id="rId6" Type="http://schemas.openxmlformats.org/officeDocument/2006/relationships/image" Target="../media/image57.png"/><Relationship Id="rId5" Type="http://schemas.openxmlformats.org/officeDocument/2006/relationships/image" Target="../media/image29.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grpSp>
        <p:nvGrpSpPr>
          <p:cNvPr id="598" name="Google Shape;598;p1"/>
          <p:cNvGrpSpPr/>
          <p:nvPr/>
        </p:nvGrpSpPr>
        <p:grpSpPr>
          <a:xfrm>
            <a:off x="0" y="-52557"/>
            <a:ext cx="17991719" cy="11011298"/>
            <a:chOff x="-623977" y="0"/>
            <a:chExt cx="11273713" cy="6899742"/>
          </a:xfrm>
        </p:grpSpPr>
        <p:pic>
          <p:nvPicPr>
            <p:cNvPr id="599" name="Google Shape;599;p1"/>
            <p:cNvPicPr preferRelativeResize="0"/>
            <p:nvPr/>
          </p:nvPicPr>
          <p:blipFill rotWithShape="1">
            <a:blip r:embed="rId3">
              <a:alphaModFix/>
            </a:blip>
            <a:srcRect/>
            <a:stretch/>
          </p:blipFill>
          <p:spPr>
            <a:xfrm>
              <a:off x="0" y="6245216"/>
              <a:ext cx="5888913" cy="612783"/>
            </a:xfrm>
            <a:prstGeom prst="rect">
              <a:avLst/>
            </a:prstGeom>
            <a:noFill/>
            <a:ln>
              <a:noFill/>
            </a:ln>
          </p:spPr>
        </p:pic>
        <p:pic>
          <p:nvPicPr>
            <p:cNvPr id="600" name="Google Shape;600;p1"/>
            <p:cNvPicPr preferRelativeResize="0"/>
            <p:nvPr/>
          </p:nvPicPr>
          <p:blipFill rotWithShape="1">
            <a:blip r:embed="rId4">
              <a:alphaModFix/>
            </a:blip>
            <a:srcRect/>
            <a:stretch/>
          </p:blipFill>
          <p:spPr>
            <a:xfrm>
              <a:off x="-623977" y="41742"/>
              <a:ext cx="11273713" cy="6858000"/>
            </a:xfrm>
            <a:prstGeom prst="rect">
              <a:avLst/>
            </a:prstGeom>
            <a:noFill/>
            <a:ln>
              <a:noFill/>
            </a:ln>
          </p:spPr>
        </p:pic>
        <p:pic>
          <p:nvPicPr>
            <p:cNvPr id="601" name="Google Shape;601;p1"/>
            <p:cNvPicPr preferRelativeResize="0"/>
            <p:nvPr/>
          </p:nvPicPr>
          <p:blipFill rotWithShape="1">
            <a:blip r:embed="rId5">
              <a:alphaModFix/>
            </a:blip>
            <a:srcRect/>
            <a:stretch/>
          </p:blipFill>
          <p:spPr>
            <a:xfrm>
              <a:off x="0" y="0"/>
              <a:ext cx="9521119" cy="6858000"/>
            </a:xfrm>
            <a:prstGeom prst="rect">
              <a:avLst/>
            </a:prstGeom>
            <a:noFill/>
            <a:ln>
              <a:noFill/>
            </a:ln>
          </p:spPr>
        </p:pic>
        <p:pic>
          <p:nvPicPr>
            <p:cNvPr id="602" name="Google Shape;602;p1"/>
            <p:cNvPicPr preferRelativeResize="0"/>
            <p:nvPr/>
          </p:nvPicPr>
          <p:blipFill rotWithShape="1">
            <a:blip r:embed="rId6">
              <a:alphaModFix/>
            </a:blip>
            <a:srcRect/>
            <a:stretch/>
          </p:blipFill>
          <p:spPr>
            <a:xfrm>
              <a:off x="0" y="0"/>
              <a:ext cx="6282613" cy="6858000"/>
            </a:xfrm>
            <a:prstGeom prst="rect">
              <a:avLst/>
            </a:prstGeom>
            <a:noFill/>
            <a:ln>
              <a:noFill/>
            </a:ln>
          </p:spPr>
        </p:pic>
        <p:pic>
          <p:nvPicPr>
            <p:cNvPr id="603" name="Google Shape;603;p1"/>
            <p:cNvPicPr preferRelativeResize="0"/>
            <p:nvPr/>
          </p:nvPicPr>
          <p:blipFill rotWithShape="1">
            <a:blip r:embed="rId7">
              <a:alphaModFix/>
            </a:blip>
            <a:srcRect/>
            <a:stretch/>
          </p:blipFill>
          <p:spPr>
            <a:xfrm>
              <a:off x="0" y="0"/>
              <a:ext cx="7044613" cy="6858000"/>
            </a:xfrm>
            <a:prstGeom prst="rect">
              <a:avLst/>
            </a:prstGeom>
            <a:noFill/>
            <a:ln>
              <a:noFill/>
            </a:ln>
          </p:spPr>
        </p:pic>
        <p:pic>
          <p:nvPicPr>
            <p:cNvPr id="604" name="Google Shape;604;p1"/>
            <p:cNvPicPr preferRelativeResize="0"/>
            <p:nvPr/>
          </p:nvPicPr>
          <p:blipFill rotWithShape="1">
            <a:blip r:embed="rId8">
              <a:alphaModFix/>
            </a:blip>
            <a:srcRect/>
            <a:stretch/>
          </p:blipFill>
          <p:spPr>
            <a:xfrm>
              <a:off x="970419" y="1646212"/>
              <a:ext cx="6946898" cy="4660893"/>
            </a:xfrm>
            <a:prstGeom prst="rect">
              <a:avLst/>
            </a:prstGeom>
            <a:noFill/>
            <a:ln>
              <a:noFill/>
            </a:ln>
          </p:spPr>
        </p:pic>
      </p:grpSp>
      <p:sp>
        <p:nvSpPr>
          <p:cNvPr id="605" name="Google Shape;605;p1"/>
          <p:cNvSpPr txBox="1"/>
          <p:nvPr/>
        </p:nvSpPr>
        <p:spPr>
          <a:xfrm>
            <a:off x="2812784" y="6270546"/>
            <a:ext cx="7621582" cy="1346790"/>
          </a:xfrm>
          <a:prstGeom prst="rect">
            <a:avLst/>
          </a:prstGeom>
          <a:noFill/>
          <a:ln>
            <a:noFill/>
          </a:ln>
        </p:spPr>
        <p:txBody>
          <a:bodyPr spcFirstLastPara="1" wrap="square" lIns="0" tIns="20250" rIns="0" bIns="0" anchor="t" anchorCtr="0">
            <a:spAutoFit/>
          </a:bodyPr>
          <a:lstStyle/>
          <a:p>
            <a:pPr marL="20268" marR="8106" lvl="0" indent="0" algn="l" rtl="0">
              <a:spcBef>
                <a:spcPts val="0"/>
              </a:spcBef>
              <a:spcAft>
                <a:spcPts val="0"/>
              </a:spcAft>
              <a:buNone/>
            </a:pPr>
            <a:r>
              <a:rPr lang="en-US" sz="2873" b="0" i="0" u="none" strike="noStrike" cap="none">
                <a:solidFill>
                  <a:srgbClr val="FFFFFF"/>
                </a:solidFill>
                <a:latin typeface="Raleway"/>
                <a:ea typeface="Raleway"/>
                <a:cs typeface="Raleway"/>
                <a:sym typeface="Raleway"/>
              </a:rPr>
              <a:t>We offer mobile marketing solutions that  connect advertisers with more interested  prospects via texting.</a:t>
            </a:r>
            <a:endParaRPr sz="2873" b="0" i="0" u="none" strike="noStrike" cap="none">
              <a:solidFill>
                <a:schemeClr val="dk1"/>
              </a:solidFill>
              <a:latin typeface="Raleway"/>
              <a:ea typeface="Raleway"/>
              <a:cs typeface="Raleway"/>
              <a:sym typeface="Raleway"/>
            </a:endParaRPr>
          </a:p>
        </p:txBody>
      </p:sp>
      <p:grpSp>
        <p:nvGrpSpPr>
          <p:cNvPr id="606" name="Google Shape;606;p1"/>
          <p:cNvGrpSpPr/>
          <p:nvPr/>
        </p:nvGrpSpPr>
        <p:grpSpPr>
          <a:xfrm>
            <a:off x="12836739" y="835628"/>
            <a:ext cx="6645701" cy="7934031"/>
            <a:chOff x="8025029" y="489902"/>
            <a:chExt cx="4164329" cy="4971622"/>
          </a:xfrm>
        </p:grpSpPr>
        <p:pic>
          <p:nvPicPr>
            <p:cNvPr id="607" name="Google Shape;607;p1"/>
            <p:cNvPicPr preferRelativeResize="0"/>
            <p:nvPr/>
          </p:nvPicPr>
          <p:blipFill rotWithShape="1">
            <a:blip r:embed="rId9">
              <a:alphaModFix/>
            </a:blip>
            <a:srcRect/>
            <a:stretch/>
          </p:blipFill>
          <p:spPr>
            <a:xfrm>
              <a:off x="9148038" y="4275400"/>
              <a:ext cx="2966427" cy="391659"/>
            </a:xfrm>
            <a:prstGeom prst="rect">
              <a:avLst/>
            </a:prstGeom>
            <a:noFill/>
            <a:ln>
              <a:noFill/>
            </a:ln>
          </p:spPr>
        </p:pic>
        <p:sp>
          <p:nvSpPr>
            <p:cNvPr id="608" name="Google Shape;608;p1"/>
            <p:cNvSpPr/>
            <p:nvPr/>
          </p:nvSpPr>
          <p:spPr>
            <a:xfrm>
              <a:off x="9172065" y="490814"/>
              <a:ext cx="2084070" cy="4101465"/>
            </a:xfrm>
            <a:custGeom>
              <a:avLst/>
              <a:gdLst/>
              <a:ahLst/>
              <a:cxnLst/>
              <a:rect l="l" t="t" r="r" b="b"/>
              <a:pathLst>
                <a:path w="2084070" h="4101465" extrusionOk="0">
                  <a:moveTo>
                    <a:pt x="1806727" y="0"/>
                  </a:moveTo>
                  <a:lnTo>
                    <a:pt x="277253" y="0"/>
                  </a:lnTo>
                  <a:lnTo>
                    <a:pt x="227583" y="4089"/>
                  </a:lnTo>
                  <a:lnTo>
                    <a:pt x="180766" y="15872"/>
                  </a:lnTo>
                  <a:lnTo>
                    <a:pt x="137600" y="34622"/>
                  </a:lnTo>
                  <a:lnTo>
                    <a:pt x="98883" y="59609"/>
                  </a:lnTo>
                  <a:lnTo>
                    <a:pt x="65415" y="90108"/>
                  </a:lnTo>
                  <a:lnTo>
                    <a:pt x="37994" y="125389"/>
                  </a:lnTo>
                  <a:lnTo>
                    <a:pt x="17418" y="164725"/>
                  </a:lnTo>
                  <a:lnTo>
                    <a:pt x="4487" y="207389"/>
                  </a:lnTo>
                  <a:lnTo>
                    <a:pt x="0" y="252653"/>
                  </a:lnTo>
                  <a:lnTo>
                    <a:pt x="0" y="3848620"/>
                  </a:lnTo>
                  <a:lnTo>
                    <a:pt x="4487" y="3893880"/>
                  </a:lnTo>
                  <a:lnTo>
                    <a:pt x="17418" y="3936541"/>
                  </a:lnTo>
                  <a:lnTo>
                    <a:pt x="37994" y="3975876"/>
                  </a:lnTo>
                  <a:lnTo>
                    <a:pt x="65415" y="4011155"/>
                  </a:lnTo>
                  <a:lnTo>
                    <a:pt x="98883" y="4041653"/>
                  </a:lnTo>
                  <a:lnTo>
                    <a:pt x="137600" y="4066640"/>
                  </a:lnTo>
                  <a:lnTo>
                    <a:pt x="180766" y="4085389"/>
                  </a:lnTo>
                  <a:lnTo>
                    <a:pt x="227583" y="4097172"/>
                  </a:lnTo>
                  <a:lnTo>
                    <a:pt x="277253" y="4101261"/>
                  </a:lnTo>
                  <a:lnTo>
                    <a:pt x="1806727" y="4101261"/>
                  </a:lnTo>
                  <a:lnTo>
                    <a:pt x="1856397" y="4097172"/>
                  </a:lnTo>
                  <a:lnTo>
                    <a:pt x="1903214" y="4085389"/>
                  </a:lnTo>
                  <a:lnTo>
                    <a:pt x="1946380" y="4066640"/>
                  </a:lnTo>
                  <a:lnTo>
                    <a:pt x="1985097" y="4041653"/>
                  </a:lnTo>
                  <a:lnTo>
                    <a:pt x="2018565" y="4011155"/>
                  </a:lnTo>
                  <a:lnTo>
                    <a:pt x="2045986" y="3975876"/>
                  </a:lnTo>
                  <a:lnTo>
                    <a:pt x="2066562" y="3936541"/>
                  </a:lnTo>
                  <a:lnTo>
                    <a:pt x="2079493" y="3893880"/>
                  </a:lnTo>
                  <a:lnTo>
                    <a:pt x="2083981" y="3848620"/>
                  </a:lnTo>
                  <a:lnTo>
                    <a:pt x="2083981" y="252653"/>
                  </a:lnTo>
                  <a:lnTo>
                    <a:pt x="2079493" y="207389"/>
                  </a:lnTo>
                  <a:lnTo>
                    <a:pt x="2066562" y="164725"/>
                  </a:lnTo>
                  <a:lnTo>
                    <a:pt x="2045986" y="125389"/>
                  </a:lnTo>
                  <a:lnTo>
                    <a:pt x="2018565" y="90108"/>
                  </a:lnTo>
                  <a:lnTo>
                    <a:pt x="1985097" y="59609"/>
                  </a:lnTo>
                  <a:lnTo>
                    <a:pt x="1946380" y="34622"/>
                  </a:lnTo>
                  <a:lnTo>
                    <a:pt x="1903214" y="15872"/>
                  </a:lnTo>
                  <a:lnTo>
                    <a:pt x="1856397" y="4089"/>
                  </a:lnTo>
                  <a:lnTo>
                    <a:pt x="1806727" y="0"/>
                  </a:lnTo>
                  <a:close/>
                </a:path>
              </a:pathLst>
            </a:custGeom>
            <a:solidFill>
              <a:srgbClr val="13131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pic>
          <p:nvPicPr>
            <p:cNvPr id="609" name="Google Shape;609;p1"/>
            <p:cNvPicPr preferRelativeResize="0"/>
            <p:nvPr/>
          </p:nvPicPr>
          <p:blipFill rotWithShape="1">
            <a:blip r:embed="rId10">
              <a:alphaModFix/>
            </a:blip>
            <a:srcRect/>
            <a:stretch/>
          </p:blipFill>
          <p:spPr>
            <a:xfrm>
              <a:off x="9135571" y="1242948"/>
              <a:ext cx="33294" cy="397878"/>
            </a:xfrm>
            <a:prstGeom prst="rect">
              <a:avLst/>
            </a:prstGeom>
            <a:noFill/>
            <a:ln>
              <a:noFill/>
            </a:ln>
          </p:spPr>
        </p:pic>
        <p:pic>
          <p:nvPicPr>
            <p:cNvPr id="610" name="Google Shape;610;p1"/>
            <p:cNvPicPr preferRelativeResize="0"/>
            <p:nvPr/>
          </p:nvPicPr>
          <p:blipFill rotWithShape="1">
            <a:blip r:embed="rId11">
              <a:alphaModFix/>
            </a:blip>
            <a:srcRect/>
            <a:stretch/>
          </p:blipFill>
          <p:spPr>
            <a:xfrm>
              <a:off x="9135571" y="489902"/>
              <a:ext cx="2134331" cy="4114800"/>
            </a:xfrm>
            <a:prstGeom prst="rect">
              <a:avLst/>
            </a:prstGeom>
            <a:noFill/>
            <a:ln>
              <a:noFill/>
            </a:ln>
          </p:spPr>
        </p:pic>
        <p:pic>
          <p:nvPicPr>
            <p:cNvPr id="625" name="Google Shape;625;p1"/>
            <p:cNvPicPr preferRelativeResize="0"/>
            <p:nvPr/>
          </p:nvPicPr>
          <p:blipFill rotWithShape="1">
            <a:blip r:embed="rId12">
              <a:alphaModFix/>
            </a:blip>
            <a:srcRect/>
            <a:stretch/>
          </p:blipFill>
          <p:spPr>
            <a:xfrm>
              <a:off x="9000553" y="3068270"/>
              <a:ext cx="2499353" cy="701039"/>
            </a:xfrm>
            <a:prstGeom prst="rect">
              <a:avLst/>
            </a:prstGeom>
            <a:noFill/>
            <a:ln>
              <a:noFill/>
            </a:ln>
          </p:spPr>
        </p:pic>
        <p:sp>
          <p:nvSpPr>
            <p:cNvPr id="626" name="Google Shape;626;p1"/>
            <p:cNvSpPr/>
            <p:nvPr/>
          </p:nvSpPr>
          <p:spPr>
            <a:xfrm>
              <a:off x="9080206" y="3148051"/>
              <a:ext cx="2268220" cy="470534"/>
            </a:xfrm>
            <a:custGeom>
              <a:avLst/>
              <a:gdLst/>
              <a:ahLst/>
              <a:cxnLst/>
              <a:rect l="l" t="t" r="r" b="b"/>
              <a:pathLst>
                <a:path w="2268220" h="470535" extrusionOk="0">
                  <a:moveTo>
                    <a:pt x="2199119" y="0"/>
                  </a:moveTo>
                  <a:lnTo>
                    <a:pt x="68567" y="0"/>
                  </a:lnTo>
                  <a:lnTo>
                    <a:pt x="41876" y="5389"/>
                  </a:lnTo>
                  <a:lnTo>
                    <a:pt x="20081" y="20088"/>
                  </a:lnTo>
                  <a:lnTo>
                    <a:pt x="5387" y="41887"/>
                  </a:lnTo>
                  <a:lnTo>
                    <a:pt x="0" y="68579"/>
                  </a:lnTo>
                  <a:lnTo>
                    <a:pt x="0" y="401916"/>
                  </a:lnTo>
                  <a:lnTo>
                    <a:pt x="5387" y="428609"/>
                  </a:lnTo>
                  <a:lnTo>
                    <a:pt x="20081" y="450408"/>
                  </a:lnTo>
                  <a:lnTo>
                    <a:pt x="41876" y="465106"/>
                  </a:lnTo>
                  <a:lnTo>
                    <a:pt x="68567" y="470496"/>
                  </a:lnTo>
                  <a:lnTo>
                    <a:pt x="2199119" y="470496"/>
                  </a:lnTo>
                  <a:lnTo>
                    <a:pt x="2225811" y="465106"/>
                  </a:lnTo>
                  <a:lnTo>
                    <a:pt x="2247611" y="450408"/>
                  </a:lnTo>
                  <a:lnTo>
                    <a:pt x="2262309" y="428609"/>
                  </a:lnTo>
                  <a:lnTo>
                    <a:pt x="2267699" y="401916"/>
                  </a:lnTo>
                  <a:lnTo>
                    <a:pt x="2267699" y="68579"/>
                  </a:lnTo>
                  <a:lnTo>
                    <a:pt x="2262309" y="41887"/>
                  </a:lnTo>
                  <a:lnTo>
                    <a:pt x="2247611" y="20088"/>
                  </a:lnTo>
                  <a:lnTo>
                    <a:pt x="2225811" y="5389"/>
                  </a:lnTo>
                  <a:lnTo>
                    <a:pt x="2199119"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pic>
          <p:nvPicPr>
            <p:cNvPr id="631" name="Google Shape;631;p1"/>
            <p:cNvPicPr preferRelativeResize="0"/>
            <p:nvPr/>
          </p:nvPicPr>
          <p:blipFill rotWithShape="1">
            <a:blip r:embed="rId13">
              <a:alphaModFix/>
            </a:blip>
            <a:srcRect/>
            <a:stretch/>
          </p:blipFill>
          <p:spPr>
            <a:xfrm>
              <a:off x="9640950" y="3248594"/>
              <a:ext cx="1142949" cy="269407"/>
            </a:xfrm>
            <a:prstGeom prst="rect">
              <a:avLst/>
            </a:prstGeom>
            <a:noFill/>
            <a:ln>
              <a:noFill/>
            </a:ln>
          </p:spPr>
        </p:pic>
        <p:sp>
          <p:nvSpPr>
            <p:cNvPr id="635" name="Google Shape;635;p1"/>
            <p:cNvSpPr/>
            <p:nvPr/>
          </p:nvSpPr>
          <p:spPr>
            <a:xfrm>
              <a:off x="8025029" y="4912884"/>
              <a:ext cx="4164329" cy="548640"/>
            </a:xfrm>
            <a:custGeom>
              <a:avLst/>
              <a:gdLst/>
              <a:ahLst/>
              <a:cxnLst/>
              <a:rect l="l" t="t" r="r" b="b"/>
              <a:pathLst>
                <a:path w="4164329" h="548639" extrusionOk="0">
                  <a:moveTo>
                    <a:pt x="4163922" y="0"/>
                  </a:moveTo>
                  <a:lnTo>
                    <a:pt x="157505" y="0"/>
                  </a:lnTo>
                  <a:lnTo>
                    <a:pt x="0" y="548640"/>
                  </a:lnTo>
                  <a:lnTo>
                    <a:pt x="4163922" y="548640"/>
                  </a:lnTo>
                  <a:lnTo>
                    <a:pt x="4163922" y="0"/>
                  </a:lnTo>
                  <a:close/>
                </a:path>
              </a:pathLst>
            </a:custGeom>
            <a:solidFill>
              <a:srgbClr val="E21F2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dirty="0">
                <a:solidFill>
                  <a:schemeClr val="dk1"/>
                </a:solidFill>
                <a:latin typeface="Quattrocento Sans"/>
                <a:ea typeface="Quattrocento Sans"/>
                <a:cs typeface="Quattrocento Sans"/>
                <a:sym typeface="Quattrocento Sans"/>
              </a:endParaRPr>
            </a:p>
          </p:txBody>
        </p:sp>
      </p:grpSp>
      <p:sp>
        <p:nvSpPr>
          <p:cNvPr id="636" name="Google Shape;636;p1"/>
          <p:cNvSpPr txBox="1">
            <a:spLocks noGrp="1"/>
          </p:cNvSpPr>
          <p:nvPr>
            <p:ph type="title"/>
          </p:nvPr>
        </p:nvSpPr>
        <p:spPr>
          <a:xfrm>
            <a:off x="2812784" y="3700808"/>
            <a:ext cx="5921139" cy="2378033"/>
          </a:xfrm>
          <a:prstGeom prst="rect">
            <a:avLst/>
          </a:prstGeom>
          <a:noFill/>
          <a:ln>
            <a:noFill/>
          </a:ln>
        </p:spPr>
        <p:txBody>
          <a:bodyPr spcFirstLastPara="1" wrap="square" lIns="0" tIns="20250" rIns="0" bIns="0" anchor="ctr" anchorCtr="0">
            <a:spAutoFit/>
          </a:bodyPr>
          <a:lstStyle/>
          <a:p>
            <a:pPr marL="20268" marR="8106" lvl="0" indent="0" algn="l" rtl="0">
              <a:lnSpc>
                <a:spcPct val="100000"/>
              </a:lnSpc>
              <a:spcBef>
                <a:spcPts val="0"/>
              </a:spcBef>
              <a:spcAft>
                <a:spcPts val="0"/>
              </a:spcAft>
              <a:buClr>
                <a:schemeClr val="lt1"/>
              </a:buClr>
              <a:buSzPts val="7660"/>
              <a:buFont typeface="Raleway"/>
              <a:buNone/>
            </a:pPr>
            <a:r>
              <a:rPr lang="en-US" sz="7660">
                <a:latin typeface="Raleway"/>
                <a:ea typeface="Raleway"/>
                <a:cs typeface="Raleway"/>
                <a:sym typeface="Raleway"/>
              </a:rPr>
              <a:t>Marketing  Technology</a:t>
            </a:r>
            <a:endParaRPr/>
          </a:p>
        </p:txBody>
      </p:sp>
      <p:pic>
        <p:nvPicPr>
          <p:cNvPr id="2" name="Picture 1">
            <a:extLst>
              <a:ext uri="{FF2B5EF4-FFF2-40B4-BE49-F238E27FC236}">
                <a16:creationId xmlns:a16="http://schemas.microsoft.com/office/drawing/2014/main" id="{A4C15315-81D3-9B94-DAC8-4F05EE2181CB}"/>
              </a:ext>
            </a:extLst>
          </p:cNvPr>
          <p:cNvPicPr>
            <a:picLocks noChangeAspect="1"/>
          </p:cNvPicPr>
          <p:nvPr/>
        </p:nvPicPr>
        <p:blipFill>
          <a:blip r:embed="rId14"/>
          <a:stretch>
            <a:fillRect/>
          </a:stretch>
        </p:blipFill>
        <p:spPr>
          <a:xfrm>
            <a:off x="15152793" y="2784038"/>
            <a:ext cx="2200847" cy="128027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646" name="Google Shape;646;p2"/>
          <p:cNvPicPr preferRelativeResize="0">
            <a:picLocks noGrp="1"/>
          </p:cNvPicPr>
          <p:nvPr>
            <p:ph type="pic" idx="2"/>
          </p:nvPr>
        </p:nvPicPr>
        <p:blipFill rotWithShape="1">
          <a:blip r:embed="rId3">
            <a:alphaModFix/>
          </a:blip>
          <a:srcRect l="12" r="11"/>
          <a:stretch/>
        </p:blipFill>
        <p:spPr>
          <a:xfrm>
            <a:off x="858982" y="1854837"/>
            <a:ext cx="16939350" cy="7236912"/>
          </a:xfrm>
          <a:prstGeom prst="rect">
            <a:avLst/>
          </a:prstGeom>
          <a:noFill/>
          <a:ln>
            <a:noFill/>
          </a:ln>
        </p:spPr>
      </p:pic>
      <p:sp>
        <p:nvSpPr>
          <p:cNvPr id="647" name="Google Shape;647;p2"/>
          <p:cNvSpPr/>
          <p:nvPr/>
        </p:nvSpPr>
        <p:spPr>
          <a:xfrm>
            <a:off x="10910604" y="35283"/>
            <a:ext cx="8566434" cy="8507798"/>
          </a:xfrm>
          <a:custGeom>
            <a:avLst/>
            <a:gdLst/>
            <a:ahLst/>
            <a:cxnLst/>
            <a:rect l="l" t="t" r="r" b="b"/>
            <a:pathLst>
              <a:path w="899887" h="914400" extrusionOk="0">
                <a:moveTo>
                  <a:pt x="45830" y="0"/>
                </a:moveTo>
                <a:lnTo>
                  <a:pt x="899887" y="0"/>
                </a:lnTo>
                <a:lnTo>
                  <a:pt x="899887" y="873075"/>
                </a:lnTo>
                <a:lnTo>
                  <a:pt x="810933" y="900688"/>
                </a:lnTo>
                <a:cubicBezTo>
                  <a:pt x="766997" y="909679"/>
                  <a:pt x="721507" y="914400"/>
                  <a:pt x="674914" y="914400"/>
                </a:cubicBezTo>
                <a:cubicBezTo>
                  <a:pt x="302169" y="914400"/>
                  <a:pt x="0" y="612231"/>
                  <a:pt x="0" y="239486"/>
                </a:cubicBezTo>
                <a:cubicBezTo>
                  <a:pt x="0" y="192893"/>
                  <a:pt x="4721" y="147403"/>
                  <a:pt x="13712" y="10346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648" name="Google Shape;648;p2"/>
          <p:cNvGrpSpPr/>
          <p:nvPr/>
        </p:nvGrpSpPr>
        <p:grpSpPr>
          <a:xfrm>
            <a:off x="338607" y="7342862"/>
            <a:ext cx="4593871" cy="2413828"/>
            <a:chOff x="995818" y="7347305"/>
            <a:chExt cx="5262477" cy="2413828"/>
          </a:xfrm>
        </p:grpSpPr>
        <p:sp>
          <p:nvSpPr>
            <p:cNvPr id="649" name="Google Shape;649;p2"/>
            <p:cNvSpPr/>
            <p:nvPr/>
          </p:nvSpPr>
          <p:spPr>
            <a:xfrm>
              <a:off x="1044722"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51" name="Google Shape;651;p2"/>
            <p:cNvSpPr/>
            <p:nvPr/>
          </p:nvSpPr>
          <p:spPr>
            <a:xfrm>
              <a:off x="1620665"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sp>
          <p:nvSpPr>
            <p:cNvPr id="652" name="Google Shape;652;p2"/>
            <p:cNvSpPr/>
            <p:nvPr/>
          </p:nvSpPr>
          <p:spPr>
            <a:xfrm>
              <a:off x="995818" y="7896047"/>
              <a:ext cx="5005461" cy="1865086"/>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Textium enhanced direct mail is all the things you love about direct mail plus integration with the number 1 form of communication used today. All leads are sent directly to your CRM with accurate cell phone numbers.</a:t>
              </a:r>
              <a:endParaRPr dirty="0"/>
            </a:p>
          </p:txBody>
        </p:sp>
        <p:sp>
          <p:nvSpPr>
            <p:cNvPr id="650" name="Google Shape;650;p2"/>
            <p:cNvSpPr txBox="1"/>
            <p:nvPr/>
          </p:nvSpPr>
          <p:spPr>
            <a:xfrm>
              <a:off x="2561218" y="7549620"/>
              <a:ext cx="3697077" cy="43700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sym typeface="Raleway"/>
                </a:rPr>
                <a:t>Direct Mail</a:t>
              </a:r>
              <a:endParaRPr dirty="0"/>
            </a:p>
          </p:txBody>
        </p:sp>
      </p:grpSp>
      <p:grpSp>
        <p:nvGrpSpPr>
          <p:cNvPr id="653" name="Google Shape;653;p2"/>
          <p:cNvGrpSpPr/>
          <p:nvPr/>
        </p:nvGrpSpPr>
        <p:grpSpPr>
          <a:xfrm>
            <a:off x="-144870" y="7375221"/>
            <a:ext cx="9697439" cy="2371290"/>
            <a:chOff x="457758" y="7347305"/>
            <a:chExt cx="11108833" cy="2371290"/>
          </a:xfrm>
        </p:grpSpPr>
        <p:sp>
          <p:nvSpPr>
            <p:cNvPr id="654" name="Google Shape;654;p2"/>
            <p:cNvSpPr/>
            <p:nvPr/>
          </p:nvSpPr>
          <p:spPr>
            <a:xfrm>
              <a:off x="6558965"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55" name="Google Shape;655;p2"/>
            <p:cNvSpPr txBox="1"/>
            <p:nvPr/>
          </p:nvSpPr>
          <p:spPr>
            <a:xfrm>
              <a:off x="457758" y="7528215"/>
              <a:ext cx="3697077" cy="43704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ea typeface="Raleway"/>
                  <a:cs typeface="Raleway"/>
                  <a:sym typeface="Raleway"/>
                </a:rPr>
                <a:t>TEXTiUM</a:t>
              </a:r>
              <a:endParaRPr dirty="0"/>
            </a:p>
          </p:txBody>
        </p:sp>
        <p:sp>
          <p:nvSpPr>
            <p:cNvPr id="656" name="Google Shape;656;p2"/>
            <p:cNvSpPr/>
            <p:nvPr/>
          </p:nvSpPr>
          <p:spPr>
            <a:xfrm>
              <a:off x="8994154"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sp>
          <p:nvSpPr>
            <p:cNvPr id="657" name="Google Shape;657;p2"/>
            <p:cNvSpPr/>
            <p:nvPr/>
          </p:nvSpPr>
          <p:spPr>
            <a:xfrm>
              <a:off x="6648014" y="7853509"/>
              <a:ext cx="4918577" cy="1865086"/>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TEXTiUM enhanced email goes beyond open and clicks reporting. We deliver actionable leads directly to CRM. Staying in contact with large numbers of buyers is critical. Adding text to uncover the hand raisers makes email a ROI powerhouse.</a:t>
              </a:r>
              <a:endParaRPr dirty="0"/>
            </a:p>
          </p:txBody>
        </p:sp>
      </p:grpSp>
      <p:grpSp>
        <p:nvGrpSpPr>
          <p:cNvPr id="663" name="Google Shape;663;p2"/>
          <p:cNvGrpSpPr/>
          <p:nvPr/>
        </p:nvGrpSpPr>
        <p:grpSpPr>
          <a:xfrm>
            <a:off x="9924470" y="7375223"/>
            <a:ext cx="4302487" cy="2371290"/>
            <a:chOff x="6558965" y="7347305"/>
            <a:chExt cx="4928686" cy="2404817"/>
          </a:xfrm>
        </p:grpSpPr>
        <p:sp>
          <p:nvSpPr>
            <p:cNvPr id="664" name="Google Shape;664;p2"/>
            <p:cNvSpPr/>
            <p:nvPr/>
          </p:nvSpPr>
          <p:spPr>
            <a:xfrm>
              <a:off x="6558965"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65" name="Google Shape;665;p2"/>
            <p:cNvSpPr txBox="1"/>
            <p:nvPr/>
          </p:nvSpPr>
          <p:spPr>
            <a:xfrm>
              <a:off x="7058845" y="7505140"/>
              <a:ext cx="3697077" cy="44318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sym typeface="Raleway"/>
                </a:rPr>
                <a:t>Design</a:t>
              </a:r>
              <a:endParaRPr dirty="0"/>
            </a:p>
          </p:txBody>
        </p:sp>
        <p:sp>
          <p:nvSpPr>
            <p:cNvPr id="666" name="Google Shape;666;p2"/>
            <p:cNvSpPr/>
            <p:nvPr/>
          </p:nvSpPr>
          <p:spPr>
            <a:xfrm>
              <a:off x="8994154"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sp>
          <p:nvSpPr>
            <p:cNvPr id="667" name="Google Shape;667;p2"/>
            <p:cNvSpPr/>
            <p:nvPr/>
          </p:nvSpPr>
          <p:spPr>
            <a:xfrm>
              <a:off x="6905491" y="7860665"/>
              <a:ext cx="4206610" cy="1891457"/>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Direct mail is one of things anyone can do but only some can do well. We design our mailers from in the outside in making sure your mailer get opened and the action you want consumers to take is clear.</a:t>
              </a:r>
              <a:endParaRPr dirty="0"/>
            </a:p>
          </p:txBody>
        </p:sp>
      </p:grpSp>
      <p:sp>
        <p:nvSpPr>
          <p:cNvPr id="668" name="Google Shape;668;p2"/>
          <p:cNvSpPr/>
          <p:nvPr/>
        </p:nvSpPr>
        <p:spPr>
          <a:xfrm>
            <a:off x="7876674" y="10473712"/>
            <a:ext cx="3368842" cy="25845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69" name="Google Shape;669;p2"/>
          <p:cNvSpPr txBox="1">
            <a:spLocks noGrp="1"/>
          </p:cNvSpPr>
          <p:nvPr>
            <p:ph type="title"/>
          </p:nvPr>
        </p:nvSpPr>
        <p:spPr>
          <a:xfrm>
            <a:off x="12082435" y="2114578"/>
            <a:ext cx="6029102" cy="156966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accent1"/>
              </a:buClr>
              <a:buSzPts val="4800"/>
              <a:buFont typeface="Raleway"/>
              <a:buNone/>
            </a:pPr>
            <a:r>
              <a:rPr lang="en-US">
                <a:solidFill>
                  <a:schemeClr val="accent1"/>
                </a:solidFill>
              </a:rPr>
              <a:t>Our Products Work TOGETHER  </a:t>
            </a:r>
            <a:endParaRPr/>
          </a:p>
        </p:txBody>
      </p:sp>
      <p:sp>
        <p:nvSpPr>
          <p:cNvPr id="670" name="Google Shape;670;p2"/>
          <p:cNvSpPr txBox="1"/>
          <p:nvPr/>
        </p:nvSpPr>
        <p:spPr>
          <a:xfrm>
            <a:off x="12771698" y="3684238"/>
            <a:ext cx="5088542" cy="193899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accent1"/>
                </a:solidFill>
                <a:latin typeface="Raleway"/>
                <a:ea typeface="Raleway"/>
                <a:cs typeface="Raleway"/>
                <a:sym typeface="Raleway"/>
              </a:rPr>
              <a:t>We deliver more high-quality opportunities because our programs facilitate an equitable exchange of information at instant speed between the dealer and consumers.</a:t>
            </a:r>
            <a:endParaRPr sz="2400">
              <a:solidFill>
                <a:schemeClr val="dk1"/>
              </a:solidFill>
              <a:latin typeface="Quattrocento Sans"/>
              <a:ea typeface="Quattrocento Sans"/>
              <a:cs typeface="Quattrocento Sans"/>
              <a:sym typeface="Quattrocento Sans"/>
            </a:endParaRPr>
          </a:p>
        </p:txBody>
      </p:sp>
      <p:grpSp>
        <p:nvGrpSpPr>
          <p:cNvPr id="658" name="Google Shape;658;p2"/>
          <p:cNvGrpSpPr/>
          <p:nvPr/>
        </p:nvGrpSpPr>
        <p:grpSpPr>
          <a:xfrm>
            <a:off x="14764524" y="7375221"/>
            <a:ext cx="4214061" cy="2288625"/>
            <a:chOff x="6558965" y="7347305"/>
            <a:chExt cx="4928686" cy="2320984"/>
          </a:xfrm>
        </p:grpSpPr>
        <p:sp>
          <p:nvSpPr>
            <p:cNvPr id="659" name="Google Shape;659;p2"/>
            <p:cNvSpPr/>
            <p:nvPr/>
          </p:nvSpPr>
          <p:spPr>
            <a:xfrm>
              <a:off x="6558965"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60" name="Google Shape;660;p2"/>
            <p:cNvSpPr txBox="1"/>
            <p:nvPr/>
          </p:nvSpPr>
          <p:spPr>
            <a:xfrm>
              <a:off x="7203925" y="7592277"/>
              <a:ext cx="3697077" cy="268389"/>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endParaRPr dirty="0"/>
            </a:p>
          </p:txBody>
        </p:sp>
        <p:sp>
          <p:nvSpPr>
            <p:cNvPr id="661" name="Google Shape;661;p2"/>
            <p:cNvSpPr/>
            <p:nvPr/>
          </p:nvSpPr>
          <p:spPr>
            <a:xfrm>
              <a:off x="8994154"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grpSp>
      <p:sp>
        <p:nvSpPr>
          <p:cNvPr id="2" name="Google Shape;652;p2">
            <a:extLst>
              <a:ext uri="{FF2B5EF4-FFF2-40B4-BE49-F238E27FC236}">
                <a16:creationId xmlns:a16="http://schemas.microsoft.com/office/drawing/2014/main" id="{8FA52B97-6E82-33D4-B312-0A8F07AC5A11}"/>
              </a:ext>
            </a:extLst>
          </p:cNvPr>
          <p:cNvSpPr/>
          <p:nvPr/>
        </p:nvSpPr>
        <p:spPr>
          <a:xfrm>
            <a:off x="14679610" y="7912766"/>
            <a:ext cx="4433743" cy="1865086"/>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We use a combination of registered owners, credit, bankruptcy, collision, sales database, service database, and CRM to insure we are staying in contact with current customers and cross selling with relevant messaging while adding conquest opportunities. .</a:t>
            </a:r>
            <a:endParaRPr dirty="0"/>
          </a:p>
        </p:txBody>
      </p:sp>
      <p:sp>
        <p:nvSpPr>
          <p:cNvPr id="3" name="Google Shape;650;p2">
            <a:extLst>
              <a:ext uri="{FF2B5EF4-FFF2-40B4-BE49-F238E27FC236}">
                <a16:creationId xmlns:a16="http://schemas.microsoft.com/office/drawing/2014/main" id="{B4496C83-4F37-F984-162B-08B7503814CE}"/>
              </a:ext>
            </a:extLst>
          </p:cNvPr>
          <p:cNvSpPr txBox="1"/>
          <p:nvPr/>
        </p:nvSpPr>
        <p:spPr>
          <a:xfrm>
            <a:off x="15193821" y="7540860"/>
            <a:ext cx="3227358" cy="44563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ea typeface="Raleway"/>
                <a:cs typeface="Raleway"/>
                <a:sym typeface="Raleway"/>
              </a:rPr>
              <a:t>Data</a:t>
            </a:r>
            <a:endParaRPr dirty="0"/>
          </a:p>
        </p:txBody>
      </p:sp>
      <p:sp>
        <p:nvSpPr>
          <p:cNvPr id="4" name="Google Shape;655;p2">
            <a:extLst>
              <a:ext uri="{FF2B5EF4-FFF2-40B4-BE49-F238E27FC236}">
                <a16:creationId xmlns:a16="http://schemas.microsoft.com/office/drawing/2014/main" id="{55938114-8691-B1FA-9956-AA3CC5696642}"/>
              </a:ext>
            </a:extLst>
          </p:cNvPr>
          <p:cNvSpPr txBox="1"/>
          <p:nvPr/>
        </p:nvSpPr>
        <p:spPr>
          <a:xfrm>
            <a:off x="4932477" y="7534182"/>
            <a:ext cx="3227358" cy="43704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ea typeface="Raleway"/>
                <a:cs typeface="Raleway"/>
                <a:sym typeface="Raleway"/>
              </a:rPr>
              <a:t>TEXTiUM</a:t>
            </a:r>
            <a:endParaRPr dirty="0"/>
          </a:p>
        </p:txBody>
      </p:sp>
      <p:sp>
        <p:nvSpPr>
          <p:cNvPr id="5" name="Google Shape;665;p2">
            <a:extLst>
              <a:ext uri="{FF2B5EF4-FFF2-40B4-BE49-F238E27FC236}">
                <a16:creationId xmlns:a16="http://schemas.microsoft.com/office/drawing/2014/main" id="{A4ED588B-A486-D78C-9745-49D00EB2D409}"/>
              </a:ext>
            </a:extLst>
          </p:cNvPr>
          <p:cNvSpPr txBox="1"/>
          <p:nvPr/>
        </p:nvSpPr>
        <p:spPr>
          <a:xfrm>
            <a:off x="6428331" y="7523228"/>
            <a:ext cx="3227356" cy="43700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sym typeface="Raleway"/>
              </a:rPr>
              <a:t>Email</a:t>
            </a:r>
            <a:endParaRPr dirty="0"/>
          </a:p>
        </p:txBody>
      </p:sp>
      <p:sp>
        <p:nvSpPr>
          <p:cNvPr id="6" name="Rectangle 5">
            <a:extLst>
              <a:ext uri="{FF2B5EF4-FFF2-40B4-BE49-F238E27FC236}">
                <a16:creationId xmlns:a16="http://schemas.microsoft.com/office/drawing/2014/main" id="{D75D3827-F644-8DF4-53DF-66778F0F0839}"/>
              </a:ext>
            </a:extLst>
          </p:cNvPr>
          <p:cNvSpPr/>
          <p:nvPr/>
        </p:nvSpPr>
        <p:spPr>
          <a:xfrm>
            <a:off x="858982" y="203456"/>
            <a:ext cx="2423886" cy="1378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3EA8AF4-1204-4935-A733-FDDA3A22672C}"/>
              </a:ext>
            </a:extLst>
          </p:cNvPr>
          <p:cNvPicPr>
            <a:picLocks noChangeAspect="1"/>
          </p:cNvPicPr>
          <p:nvPr/>
        </p:nvPicPr>
        <p:blipFill>
          <a:blip r:embed="rId4"/>
          <a:stretch>
            <a:fillRect/>
          </a:stretch>
        </p:blipFill>
        <p:spPr>
          <a:xfrm>
            <a:off x="16896481" y="203456"/>
            <a:ext cx="2200847" cy="128027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pic>
        <p:nvPicPr>
          <p:cNvPr id="675" name="Google Shape;675;p3" descr="Graphical user interface, text, application, chat or text message&#10;&#10;Description automatically generated"/>
          <p:cNvPicPr preferRelativeResize="0"/>
          <p:nvPr/>
        </p:nvPicPr>
        <p:blipFill rotWithShape="1">
          <a:blip r:embed="rId3">
            <a:alphaModFix/>
          </a:blip>
          <a:srcRect/>
          <a:stretch/>
        </p:blipFill>
        <p:spPr>
          <a:xfrm>
            <a:off x="10831428" y="-576232"/>
            <a:ext cx="4448538" cy="8897076"/>
          </a:xfrm>
          <a:prstGeom prst="rect">
            <a:avLst/>
          </a:prstGeom>
          <a:noFill/>
          <a:ln>
            <a:noFill/>
          </a:ln>
        </p:spPr>
      </p:pic>
      <p:pic>
        <p:nvPicPr>
          <p:cNvPr id="676" name="Google Shape;676;p3"/>
          <p:cNvPicPr preferRelativeResize="0">
            <a:picLocks noGrp="1"/>
          </p:cNvPicPr>
          <p:nvPr>
            <p:ph type="pic" idx="2"/>
          </p:nvPr>
        </p:nvPicPr>
        <p:blipFill rotWithShape="1">
          <a:blip r:embed="rId4">
            <a:alphaModFix/>
          </a:blip>
          <a:srcRect l="2219" r="2218"/>
          <a:stretch/>
        </p:blipFill>
        <p:spPr>
          <a:xfrm>
            <a:off x="1300248" y="6766560"/>
            <a:ext cx="2687562" cy="3222462"/>
          </a:xfrm>
          <a:prstGeom prst="rect">
            <a:avLst/>
          </a:prstGeom>
          <a:noFill/>
          <a:ln>
            <a:noFill/>
          </a:ln>
        </p:spPr>
      </p:pic>
      <p:pic>
        <p:nvPicPr>
          <p:cNvPr id="677" name="Google Shape;677;p3"/>
          <p:cNvPicPr preferRelativeResize="0">
            <a:picLocks noGrp="1"/>
          </p:cNvPicPr>
          <p:nvPr>
            <p:ph type="pic" idx="13"/>
          </p:nvPr>
        </p:nvPicPr>
        <p:blipFill rotWithShape="1">
          <a:blip r:embed="rId5">
            <a:alphaModFix/>
          </a:blip>
          <a:srcRect l="28" r="28"/>
          <a:stretch/>
        </p:blipFill>
        <p:spPr>
          <a:xfrm>
            <a:off x="15936895" y="7038748"/>
            <a:ext cx="2687561" cy="3223929"/>
          </a:xfrm>
          <a:prstGeom prst="rect">
            <a:avLst/>
          </a:prstGeom>
          <a:noFill/>
          <a:ln>
            <a:noFill/>
          </a:ln>
        </p:spPr>
      </p:pic>
      <p:pic>
        <p:nvPicPr>
          <p:cNvPr id="678" name="Google Shape;678;p3"/>
          <p:cNvPicPr preferRelativeResize="0">
            <a:picLocks noGrp="1"/>
          </p:cNvPicPr>
          <p:nvPr>
            <p:ph type="pic" idx="15"/>
          </p:nvPr>
        </p:nvPicPr>
        <p:blipFill rotWithShape="1">
          <a:blip r:embed="rId6">
            <a:alphaModFix/>
          </a:blip>
          <a:srcRect t="43" b="42"/>
          <a:stretch/>
        </p:blipFill>
        <p:spPr>
          <a:xfrm>
            <a:off x="11821820" y="7444966"/>
            <a:ext cx="2791107" cy="1699034"/>
          </a:xfrm>
          <a:prstGeom prst="rect">
            <a:avLst/>
          </a:prstGeom>
          <a:noFill/>
          <a:ln>
            <a:noFill/>
          </a:ln>
        </p:spPr>
      </p:pic>
      <p:sp>
        <p:nvSpPr>
          <p:cNvPr id="679" name="Google Shape;679;p3"/>
          <p:cNvSpPr txBox="1">
            <a:spLocks noGrp="1"/>
          </p:cNvSpPr>
          <p:nvPr>
            <p:ph type="title"/>
          </p:nvPr>
        </p:nvSpPr>
        <p:spPr>
          <a:xfrm>
            <a:off x="1645920" y="512064"/>
            <a:ext cx="8348472" cy="193852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ct val="100000"/>
              <a:buFont typeface="Raleway"/>
              <a:buNone/>
            </a:pPr>
            <a:r>
              <a:rPr lang="en-US"/>
              <a:t>Traditional Marketing Has Been Upgraded </a:t>
            </a:r>
            <a:r>
              <a:rPr lang="en-US">
                <a:solidFill>
                  <a:schemeClr val="accent1"/>
                </a:solidFill>
              </a:rPr>
              <a:t> </a:t>
            </a:r>
            <a:br>
              <a:rPr lang="en-US"/>
            </a:br>
            <a:endParaRPr/>
          </a:p>
        </p:txBody>
      </p:sp>
      <p:sp>
        <p:nvSpPr>
          <p:cNvPr id="680" name="Google Shape;680;p3"/>
          <p:cNvSpPr txBox="1">
            <a:spLocks noGrp="1"/>
          </p:cNvSpPr>
          <p:nvPr>
            <p:ph type="body" idx="16"/>
          </p:nvPr>
        </p:nvSpPr>
        <p:spPr>
          <a:xfrm>
            <a:off x="1595912" y="2316551"/>
            <a:ext cx="8321040" cy="1200102"/>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rgbClr val="7F7F7F"/>
              </a:buClr>
              <a:buSzPct val="100000"/>
              <a:buFont typeface="Raleway"/>
              <a:buNone/>
            </a:pPr>
            <a:r>
              <a:rPr lang="en-US" sz="2400">
                <a:latin typeface="Raleway"/>
                <a:ea typeface="Raleway"/>
                <a:cs typeface="Raleway"/>
                <a:sym typeface="Raleway"/>
              </a:rPr>
              <a:t>Reaching out to consumers virtual and physical mailboxes have been a cornerstone of marketing for decades. The tangible, targeted, trackable nature of direct mail and speed and low cost of email keep these marketing programs part of most industries’ budgets.</a:t>
            </a:r>
            <a:endParaRPr/>
          </a:p>
          <a:p>
            <a:pPr marL="0" lvl="0" indent="0" algn="l" rtl="0">
              <a:lnSpc>
                <a:spcPct val="90000"/>
              </a:lnSpc>
              <a:spcBef>
                <a:spcPts val="1598"/>
              </a:spcBef>
              <a:spcAft>
                <a:spcPts val="0"/>
              </a:spcAft>
              <a:buClr>
                <a:srgbClr val="7F7F7F"/>
              </a:buClr>
              <a:buSzPct val="100000"/>
              <a:buFont typeface="Quattrocento Sans"/>
              <a:buNone/>
            </a:pPr>
            <a:endParaRPr/>
          </a:p>
        </p:txBody>
      </p:sp>
      <p:sp>
        <p:nvSpPr>
          <p:cNvPr id="681" name="Google Shape;681;p3"/>
          <p:cNvSpPr txBox="1">
            <a:spLocks noGrp="1"/>
          </p:cNvSpPr>
          <p:nvPr>
            <p:ph type="body" idx="17"/>
          </p:nvPr>
        </p:nvSpPr>
        <p:spPr>
          <a:xfrm>
            <a:off x="1595912" y="3680251"/>
            <a:ext cx="8321040" cy="914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7F7F7F"/>
              </a:buClr>
              <a:buSzPts val="2000"/>
              <a:buFont typeface="Raleway"/>
              <a:buNone/>
            </a:pPr>
            <a:r>
              <a:rPr lang="en-US">
                <a:latin typeface="Raleway"/>
                <a:ea typeface="Raleway"/>
                <a:cs typeface="Raleway"/>
                <a:sym typeface="Raleway"/>
              </a:rPr>
              <a:t>However, these more traditional marketing staples in the past have failed to take advantage of the mobile age.</a:t>
            </a:r>
            <a:endParaRPr/>
          </a:p>
        </p:txBody>
      </p:sp>
      <p:sp>
        <p:nvSpPr>
          <p:cNvPr id="682" name="Google Shape;682;p3"/>
          <p:cNvSpPr txBox="1">
            <a:spLocks noGrp="1"/>
          </p:cNvSpPr>
          <p:nvPr>
            <p:ph type="body" idx="19"/>
          </p:nvPr>
        </p:nvSpPr>
        <p:spPr>
          <a:xfrm>
            <a:off x="1595912" y="4761399"/>
            <a:ext cx="8321040" cy="914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7F7F7F"/>
              </a:buClr>
              <a:buSzPts val="2000"/>
              <a:buFont typeface="Raleway"/>
              <a:buNone/>
            </a:pPr>
            <a:r>
              <a:rPr lang="en-US">
                <a:latin typeface="Raleway"/>
                <a:ea typeface="Raleway"/>
                <a:cs typeface="Raleway"/>
                <a:sym typeface="Raleway"/>
              </a:rPr>
              <a:t>TEXTiUM direct mail and email are at the forefront using texting to get the absolute most out of your database and conquest efforts.</a:t>
            </a:r>
            <a:endParaRPr/>
          </a:p>
        </p:txBody>
      </p:sp>
      <p:sp>
        <p:nvSpPr>
          <p:cNvPr id="683" name="Google Shape;683;p3"/>
          <p:cNvSpPr/>
          <p:nvPr/>
        </p:nvSpPr>
        <p:spPr>
          <a:xfrm>
            <a:off x="14193152" y="1782381"/>
            <a:ext cx="4971300" cy="838200"/>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b="1">
                <a:solidFill>
                  <a:schemeClr val="lt1"/>
                </a:solidFill>
                <a:latin typeface="Raleway"/>
                <a:ea typeface="Raleway"/>
                <a:cs typeface="Raleway"/>
                <a:sym typeface="Raleway"/>
              </a:rPr>
              <a:t>272 million smartphone users </a:t>
            </a:r>
            <a:endParaRPr sz="2800" b="1">
              <a:solidFill>
                <a:schemeClr val="lt1"/>
              </a:solidFill>
              <a:latin typeface="Raleway"/>
              <a:ea typeface="Raleway"/>
              <a:cs typeface="Raleway"/>
              <a:sym typeface="Raleway"/>
            </a:endParaRPr>
          </a:p>
        </p:txBody>
      </p:sp>
      <p:pic>
        <p:nvPicPr>
          <p:cNvPr id="684" name="Google Shape;684;p3" descr="Graphical user interface, text, application&#10;&#10;Description automatically generated"/>
          <p:cNvPicPr preferRelativeResize="0"/>
          <p:nvPr/>
        </p:nvPicPr>
        <p:blipFill rotWithShape="1">
          <a:blip r:embed="rId7">
            <a:alphaModFix/>
          </a:blip>
          <a:srcRect/>
          <a:stretch/>
        </p:blipFill>
        <p:spPr>
          <a:xfrm>
            <a:off x="5524634" y="6657404"/>
            <a:ext cx="1898786" cy="3610189"/>
          </a:xfrm>
          <a:prstGeom prst="rect">
            <a:avLst/>
          </a:prstGeom>
          <a:noFill/>
          <a:ln>
            <a:noFill/>
          </a:ln>
        </p:spPr>
      </p:pic>
      <p:sp>
        <p:nvSpPr>
          <p:cNvPr id="685" name="Google Shape;685;p3"/>
          <p:cNvSpPr/>
          <p:nvPr/>
        </p:nvSpPr>
        <p:spPr>
          <a:xfrm>
            <a:off x="5633270" y="7220366"/>
            <a:ext cx="1517323" cy="2768656"/>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86" name="Google Shape;686;p3"/>
          <p:cNvSpPr/>
          <p:nvPr/>
        </p:nvSpPr>
        <p:spPr>
          <a:xfrm>
            <a:off x="6137850" y="7152708"/>
            <a:ext cx="1765938" cy="584515"/>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b="1">
                <a:solidFill>
                  <a:schemeClr val="lt1"/>
                </a:solidFill>
                <a:latin typeface="Raleway"/>
                <a:ea typeface="Raleway"/>
                <a:cs typeface="Raleway"/>
                <a:sym typeface="Raleway"/>
              </a:rPr>
              <a:t> </a:t>
            </a:r>
            <a:endParaRPr sz="1200" b="1">
              <a:solidFill>
                <a:schemeClr val="lt1"/>
              </a:solidFill>
              <a:latin typeface="Raleway"/>
              <a:ea typeface="Raleway"/>
              <a:cs typeface="Raleway"/>
              <a:sym typeface="Raleway"/>
            </a:endParaRPr>
          </a:p>
        </p:txBody>
      </p:sp>
      <p:sp>
        <p:nvSpPr>
          <p:cNvPr id="687" name="Google Shape;687;p3"/>
          <p:cNvSpPr txBox="1"/>
          <p:nvPr/>
        </p:nvSpPr>
        <p:spPr>
          <a:xfrm>
            <a:off x="6513614" y="7281819"/>
            <a:ext cx="1249500" cy="319959"/>
          </a:xfrm>
          <a:prstGeom prst="rect">
            <a:avLst/>
          </a:prstGeom>
          <a:noFill/>
          <a:ln>
            <a:noFill/>
          </a:ln>
        </p:spPr>
        <p:txBody>
          <a:bodyPr spcFirstLastPara="1" wrap="square" lIns="0" tIns="12050" rIns="0" bIns="0" anchor="t" anchorCtr="0">
            <a:spAutoFit/>
          </a:bodyPr>
          <a:lstStyle/>
          <a:p>
            <a:pPr marL="12700" marR="0" lvl="0" indent="0" algn="l" rtl="0">
              <a:lnSpc>
                <a:spcPct val="100000"/>
              </a:lnSpc>
              <a:spcBef>
                <a:spcPts val="0"/>
              </a:spcBef>
              <a:spcAft>
                <a:spcPts val="0"/>
              </a:spcAft>
              <a:buNone/>
            </a:pPr>
            <a:r>
              <a:rPr lang="en-US" sz="2000" b="1">
                <a:solidFill>
                  <a:srgbClr val="FFFFFF"/>
                </a:solidFill>
                <a:latin typeface="Raleway"/>
                <a:ea typeface="Raleway"/>
                <a:cs typeface="Raleway"/>
                <a:sym typeface="Raleway"/>
              </a:rPr>
              <a:t>FPRJGX</a:t>
            </a:r>
            <a:endParaRPr sz="2000">
              <a:solidFill>
                <a:schemeClr val="dk1"/>
              </a:solidFill>
              <a:latin typeface="Raleway"/>
              <a:ea typeface="Raleway"/>
              <a:cs typeface="Raleway"/>
              <a:sym typeface="Raleway"/>
            </a:endParaRPr>
          </a:p>
        </p:txBody>
      </p:sp>
      <p:sp>
        <p:nvSpPr>
          <p:cNvPr id="688" name="Google Shape;688;p3"/>
          <p:cNvSpPr/>
          <p:nvPr/>
        </p:nvSpPr>
        <p:spPr>
          <a:xfrm>
            <a:off x="7903788" y="10457920"/>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89" name="Google Shape;689;p3"/>
          <p:cNvSpPr/>
          <p:nvPr/>
        </p:nvSpPr>
        <p:spPr>
          <a:xfrm>
            <a:off x="14193225" y="3242323"/>
            <a:ext cx="4971153" cy="838200"/>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Raleway"/>
                <a:ea typeface="Raleway"/>
                <a:cs typeface="Raleway"/>
                <a:sym typeface="Raleway"/>
              </a:rPr>
              <a:t>77 percent use texting more than any other communication </a:t>
            </a:r>
            <a:endParaRPr sz="2400" b="1">
              <a:solidFill>
                <a:schemeClr val="lt1"/>
              </a:solidFill>
              <a:latin typeface="Raleway"/>
              <a:ea typeface="Raleway"/>
              <a:cs typeface="Raleway"/>
              <a:sym typeface="Raleway"/>
            </a:endParaRPr>
          </a:p>
        </p:txBody>
      </p:sp>
      <p:sp>
        <p:nvSpPr>
          <p:cNvPr id="690" name="Google Shape;690;p3"/>
          <p:cNvSpPr/>
          <p:nvPr/>
        </p:nvSpPr>
        <p:spPr>
          <a:xfrm>
            <a:off x="14193223" y="4881543"/>
            <a:ext cx="4971153" cy="838200"/>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Raleway"/>
                <a:ea typeface="Raleway"/>
                <a:cs typeface="Raleway"/>
                <a:sym typeface="Raleway"/>
              </a:rPr>
              <a:t>If you want your clients to engage your dealership you must incorporate texting. </a:t>
            </a:r>
            <a:endParaRPr sz="1800" b="1">
              <a:solidFill>
                <a:schemeClr val="lt1"/>
              </a:solidFill>
              <a:latin typeface="Raleway"/>
              <a:ea typeface="Raleway"/>
              <a:cs typeface="Raleway"/>
              <a:sym typeface="Raleway"/>
            </a:endParaRPr>
          </a:p>
        </p:txBody>
      </p:sp>
      <p:pic>
        <p:nvPicPr>
          <p:cNvPr id="691" name="Google Shape;691;p3" descr="Graphical user interface, text, application, chat or text message&#10;&#10;Description automatically generated"/>
          <p:cNvPicPr preferRelativeResize="0"/>
          <p:nvPr/>
        </p:nvPicPr>
        <p:blipFill rotWithShape="1">
          <a:blip r:embed="rId3">
            <a:alphaModFix/>
          </a:blip>
          <a:srcRect/>
          <a:stretch/>
        </p:blipFill>
        <p:spPr>
          <a:xfrm>
            <a:off x="8366916" y="5775161"/>
            <a:ext cx="2743206" cy="5486411"/>
          </a:xfrm>
          <a:prstGeom prst="rect">
            <a:avLst/>
          </a:prstGeom>
          <a:noFill/>
          <a:ln>
            <a:noFill/>
          </a:ln>
        </p:spPr>
      </p:pic>
      <p:sp>
        <p:nvSpPr>
          <p:cNvPr id="2" name="Rectangle 1">
            <a:extLst>
              <a:ext uri="{FF2B5EF4-FFF2-40B4-BE49-F238E27FC236}">
                <a16:creationId xmlns:a16="http://schemas.microsoft.com/office/drawing/2014/main" id="{F181BBEA-8066-FA4C-37C2-34D952A478CA}"/>
              </a:ext>
            </a:extLst>
          </p:cNvPr>
          <p:cNvSpPr/>
          <p:nvPr/>
        </p:nvSpPr>
        <p:spPr>
          <a:xfrm>
            <a:off x="16328571" y="217714"/>
            <a:ext cx="2423886" cy="1378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B2BD0D7-16B0-B88D-EA01-E0DB0F71A4C4}"/>
              </a:ext>
            </a:extLst>
          </p:cNvPr>
          <p:cNvPicPr>
            <a:picLocks noChangeAspect="1"/>
          </p:cNvPicPr>
          <p:nvPr/>
        </p:nvPicPr>
        <p:blipFill>
          <a:blip r:embed="rId8"/>
          <a:stretch>
            <a:fillRect/>
          </a:stretch>
        </p:blipFill>
        <p:spPr>
          <a:xfrm>
            <a:off x="16896481" y="203456"/>
            <a:ext cx="2200847" cy="128027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5">
          <a:extLst>
            <a:ext uri="{FF2B5EF4-FFF2-40B4-BE49-F238E27FC236}">
              <a16:creationId xmlns:a16="http://schemas.microsoft.com/office/drawing/2014/main" id="{77CFE38F-83C0-ED33-BB13-B444D0971AFA}"/>
            </a:ext>
          </a:extLst>
        </p:cNvPr>
        <p:cNvGrpSpPr/>
        <p:nvPr/>
      </p:nvGrpSpPr>
      <p:grpSpPr>
        <a:xfrm>
          <a:off x="0" y="0"/>
          <a:ext cx="0" cy="0"/>
          <a:chOff x="0" y="0"/>
          <a:chExt cx="0" cy="0"/>
        </a:xfrm>
      </p:grpSpPr>
      <p:sp>
        <p:nvSpPr>
          <p:cNvPr id="696" name="Google Shape;696;p4">
            <a:extLst>
              <a:ext uri="{FF2B5EF4-FFF2-40B4-BE49-F238E27FC236}">
                <a16:creationId xmlns:a16="http://schemas.microsoft.com/office/drawing/2014/main" id="{53F274B9-68E0-BE59-E58A-CFF77DE00829}"/>
              </a:ext>
            </a:extLst>
          </p:cNvPr>
          <p:cNvSpPr txBox="1">
            <a:spLocks noGrp="1"/>
          </p:cNvSpPr>
          <p:nvPr>
            <p:ph type="title"/>
          </p:nvPr>
        </p:nvSpPr>
        <p:spPr>
          <a:xfrm>
            <a:off x="615398" y="2320950"/>
            <a:ext cx="4710981" cy="29385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ct val="100000"/>
              <a:buFont typeface="Raleway"/>
              <a:buNone/>
            </a:pPr>
            <a:r>
              <a:rPr lang="en-US" sz="4400" dirty="0"/>
              <a:t>Official Recording Letter with new Attention Getter Envelope</a:t>
            </a:r>
            <a:br>
              <a:rPr lang="en-US" dirty="0"/>
            </a:br>
            <a:endParaRPr dirty="0"/>
          </a:p>
        </p:txBody>
      </p:sp>
      <p:sp>
        <p:nvSpPr>
          <p:cNvPr id="699" name="Google Shape;699;p4">
            <a:extLst>
              <a:ext uri="{FF2B5EF4-FFF2-40B4-BE49-F238E27FC236}">
                <a16:creationId xmlns:a16="http://schemas.microsoft.com/office/drawing/2014/main" id="{5C01A9CA-6103-2992-2254-118CE87C47DD}"/>
              </a:ext>
            </a:extLst>
          </p:cNvPr>
          <p:cNvSpPr txBox="1">
            <a:spLocks noGrp="1"/>
          </p:cNvSpPr>
          <p:nvPr>
            <p:ph type="body" idx="1"/>
          </p:nvPr>
        </p:nvSpPr>
        <p:spPr>
          <a:xfrm>
            <a:off x="970057" y="6506402"/>
            <a:ext cx="5672100" cy="1645800"/>
          </a:xfrm>
          <a:prstGeom prst="rect">
            <a:avLst/>
          </a:prstGeom>
          <a:noFill/>
          <a:ln>
            <a:noFill/>
          </a:ln>
        </p:spPr>
        <p:txBody>
          <a:bodyPr spcFirstLastPara="1" wrap="square" lIns="91425" tIns="45700" rIns="91425" bIns="45700" anchor="t" anchorCtr="0">
            <a:noAutofit/>
          </a:bodyPr>
          <a:lstStyle/>
          <a:p>
            <a:pPr marL="285750" marR="0" lvl="0" indent="-285750" algn="just" rtl="0">
              <a:lnSpc>
                <a:spcPct val="100000"/>
              </a:lnSpc>
              <a:spcBef>
                <a:spcPts val="0"/>
              </a:spcBef>
              <a:spcAft>
                <a:spcPts val="0"/>
              </a:spcAft>
              <a:buClr>
                <a:srgbClr val="D9042B"/>
              </a:buClr>
              <a:buSzPts val="1800"/>
              <a:buFont typeface="Arial"/>
              <a:buChar char="•"/>
            </a:pPr>
            <a:r>
              <a:rPr lang="en-US" sz="1800" b="1" dirty="0">
                <a:solidFill>
                  <a:srgbClr val="D9042B"/>
                </a:solidFill>
                <a:latin typeface="Raleway"/>
                <a:ea typeface="Raleway"/>
                <a:cs typeface="Raleway"/>
                <a:sym typeface="Raleway"/>
              </a:rPr>
              <a:t>The Who</a:t>
            </a:r>
            <a:r>
              <a:rPr lang="en-US" sz="1800" b="1" i="0" u="none" strike="noStrike" cap="none" dirty="0">
                <a:solidFill>
                  <a:srgbClr val="D9042B"/>
                </a:solidFill>
                <a:latin typeface="Raleway"/>
                <a:ea typeface="Raleway"/>
                <a:cs typeface="Raleway"/>
                <a:sym typeface="Raleway"/>
              </a:rPr>
              <a:t> </a:t>
            </a:r>
            <a:r>
              <a:rPr lang="en-US" sz="1800" i="0" u="none" strike="noStrike" cap="none" dirty="0">
                <a:solidFill>
                  <a:srgbClr val="7F7F7F"/>
                </a:solidFill>
                <a:latin typeface="Raleway"/>
                <a:ea typeface="Raleway"/>
                <a:cs typeface="Raleway"/>
                <a:sym typeface="Raleway"/>
              </a:rPr>
              <a:t>W</a:t>
            </a:r>
            <a:r>
              <a:rPr lang="en-US" sz="1800" dirty="0">
                <a:solidFill>
                  <a:srgbClr val="7F7F7F"/>
                </a:solidFill>
                <a:latin typeface="Raleway"/>
                <a:ea typeface="Raleway"/>
                <a:cs typeface="Raleway"/>
                <a:sym typeface="Raleway"/>
              </a:rPr>
              <a:t>e target people that have a discharged BK within the last five years. These people are mix of credit profiles. Some are ready to start rebuilding and some have already rebuilt their credit but are looking for better cars and loan terms.</a:t>
            </a:r>
            <a:endParaRPr sz="1800" b="0" i="0" u="none" strike="noStrike" cap="none" dirty="0">
              <a:solidFill>
                <a:srgbClr val="7F7F7F"/>
              </a:solidFill>
              <a:latin typeface="Raleway"/>
              <a:ea typeface="Raleway"/>
              <a:cs typeface="Raleway"/>
              <a:sym typeface="Raleway"/>
            </a:endParaRPr>
          </a:p>
        </p:txBody>
      </p:sp>
      <p:sp>
        <p:nvSpPr>
          <p:cNvPr id="700" name="Google Shape;700;p4">
            <a:extLst>
              <a:ext uri="{FF2B5EF4-FFF2-40B4-BE49-F238E27FC236}">
                <a16:creationId xmlns:a16="http://schemas.microsoft.com/office/drawing/2014/main" id="{ED0BC49B-B316-4D69-0CAF-B96615A12FD1}"/>
              </a:ext>
            </a:extLst>
          </p:cNvPr>
          <p:cNvSpPr txBox="1">
            <a:spLocks noGrp="1"/>
          </p:cNvSpPr>
          <p:nvPr>
            <p:ph type="body" idx="6"/>
          </p:nvPr>
        </p:nvSpPr>
        <p:spPr>
          <a:xfrm>
            <a:off x="970057" y="8397228"/>
            <a:ext cx="5413200" cy="1925400"/>
          </a:xfrm>
          <a:prstGeom prst="rect">
            <a:avLst/>
          </a:prstGeom>
          <a:noFill/>
          <a:ln>
            <a:noFill/>
          </a:ln>
        </p:spPr>
        <p:txBody>
          <a:bodyPr spcFirstLastPara="1" wrap="square" lIns="91425" tIns="45700" rIns="91425" bIns="45700" anchor="t" anchorCtr="0">
            <a:noAutofit/>
          </a:bodyPr>
          <a:lstStyle/>
          <a:p>
            <a:pPr marL="285750" marR="0" lvl="0" indent="-285750" algn="just" rtl="0">
              <a:lnSpc>
                <a:spcPct val="100000"/>
              </a:lnSpc>
              <a:spcBef>
                <a:spcPts val="0"/>
              </a:spcBef>
              <a:spcAft>
                <a:spcPts val="0"/>
              </a:spcAft>
              <a:buClr>
                <a:srgbClr val="D9042B"/>
              </a:buClr>
              <a:buSzPts val="1800"/>
              <a:buFont typeface="Arial"/>
              <a:buChar char="•"/>
            </a:pPr>
            <a:r>
              <a:rPr lang="en-US" sz="1800" b="1" dirty="0">
                <a:solidFill>
                  <a:srgbClr val="D9042B"/>
                </a:solidFill>
                <a:latin typeface="Raleway"/>
                <a:ea typeface="Raleway"/>
                <a:cs typeface="Raleway"/>
                <a:sym typeface="Raleway"/>
              </a:rPr>
              <a:t>The What</a:t>
            </a:r>
            <a:r>
              <a:rPr lang="en-US" sz="1800" b="1" i="0" u="none" strike="noStrike" cap="none" dirty="0">
                <a:solidFill>
                  <a:srgbClr val="D9042B"/>
                </a:solidFill>
                <a:latin typeface="Raleway"/>
                <a:ea typeface="Raleway"/>
                <a:cs typeface="Raleway"/>
                <a:sym typeface="Raleway"/>
              </a:rPr>
              <a:t> </a:t>
            </a:r>
            <a:r>
              <a:rPr lang="en-US" sz="1800" dirty="0">
                <a:solidFill>
                  <a:srgbClr val="7F7F7F"/>
                </a:solidFill>
                <a:latin typeface="Raleway"/>
                <a:ea typeface="Raleway"/>
                <a:cs typeface="Raleway"/>
                <a:sym typeface="Raleway"/>
              </a:rPr>
              <a:t>This is an</a:t>
            </a:r>
            <a:r>
              <a:rPr lang="en-US" sz="1800" dirty="0">
                <a:latin typeface="Raleway"/>
                <a:ea typeface="Raleway"/>
                <a:cs typeface="Raleway"/>
                <a:sym typeface="Raleway"/>
              </a:rPr>
              <a:t> 8.5x11 letter</a:t>
            </a:r>
            <a:r>
              <a:rPr lang="en-US" sz="1800" dirty="0">
                <a:solidFill>
                  <a:srgbClr val="7F7F7F"/>
                </a:solidFill>
                <a:latin typeface="Raleway"/>
                <a:ea typeface="Raleway"/>
                <a:cs typeface="Raleway"/>
                <a:sym typeface="Raleway"/>
              </a:rPr>
              <a:t> designed around an official notice. We want them to text! The pitch is the dealer is ready to arrange financing. This letter is mailed in a windowed envelope designed to hide</a:t>
            </a:r>
            <a:r>
              <a:rPr lang="en-US" sz="1800" dirty="0">
                <a:latin typeface="Raleway"/>
                <a:ea typeface="Raleway"/>
                <a:cs typeface="Raleway"/>
                <a:sym typeface="Raleway"/>
              </a:rPr>
              <a:t> the fact it’s a solicitation.</a:t>
            </a:r>
            <a:endParaRPr sz="1800" b="0" i="0" u="none" strike="noStrike" cap="none" dirty="0">
              <a:solidFill>
                <a:srgbClr val="7F7F7F"/>
              </a:solidFill>
              <a:latin typeface="Raleway"/>
              <a:ea typeface="Raleway"/>
              <a:cs typeface="Raleway"/>
              <a:sym typeface="Raleway"/>
            </a:endParaRPr>
          </a:p>
          <a:p>
            <a:pPr marL="342900" lvl="0" indent="-228600" algn="l" rtl="0">
              <a:lnSpc>
                <a:spcPct val="100000"/>
              </a:lnSpc>
              <a:spcBef>
                <a:spcPts val="600"/>
              </a:spcBef>
              <a:spcAft>
                <a:spcPts val="0"/>
              </a:spcAft>
              <a:buClr>
                <a:schemeClr val="accent1"/>
              </a:buClr>
              <a:buSzPts val="1800"/>
              <a:buFont typeface="Arial"/>
              <a:buNone/>
            </a:pPr>
            <a:endParaRPr sz="1800" dirty="0"/>
          </a:p>
        </p:txBody>
      </p:sp>
      <p:sp>
        <p:nvSpPr>
          <p:cNvPr id="702" name="Google Shape;702;p4">
            <a:extLst>
              <a:ext uri="{FF2B5EF4-FFF2-40B4-BE49-F238E27FC236}">
                <a16:creationId xmlns:a16="http://schemas.microsoft.com/office/drawing/2014/main" id="{5216640F-3F0B-C0A3-4353-829A7F6F62EE}"/>
              </a:ext>
            </a:extLst>
          </p:cNvPr>
          <p:cNvSpPr txBox="1">
            <a:spLocks noGrp="1"/>
          </p:cNvSpPr>
          <p:nvPr>
            <p:ph type="sldNum" idx="12"/>
          </p:nvPr>
        </p:nvSpPr>
        <p:spPr>
          <a:xfrm>
            <a:off x="13755688" y="10322729"/>
            <a:ext cx="4383000" cy="584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703" name="Google Shape;703;p4">
            <a:extLst>
              <a:ext uri="{FF2B5EF4-FFF2-40B4-BE49-F238E27FC236}">
                <a16:creationId xmlns:a16="http://schemas.microsoft.com/office/drawing/2014/main" id="{AA23545B-8B5E-469C-763B-D8A88B0E3303}"/>
              </a:ext>
            </a:extLst>
          </p:cNvPr>
          <p:cNvSpPr/>
          <p:nvPr/>
        </p:nvSpPr>
        <p:spPr>
          <a:xfrm>
            <a:off x="8055429" y="10435771"/>
            <a:ext cx="33351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04" name="Google Shape;704;p4">
            <a:extLst>
              <a:ext uri="{FF2B5EF4-FFF2-40B4-BE49-F238E27FC236}">
                <a16:creationId xmlns:a16="http://schemas.microsoft.com/office/drawing/2014/main" id="{DCA793C2-F838-F4E6-F19A-8D9AAF5BA574}"/>
              </a:ext>
            </a:extLst>
          </p:cNvPr>
          <p:cNvSpPr/>
          <p:nvPr/>
        </p:nvSpPr>
        <p:spPr>
          <a:xfrm>
            <a:off x="572440" y="5054024"/>
            <a:ext cx="5811000" cy="1125300"/>
          </a:xfrm>
          <a:prstGeom prst="wedgeRoundRectCallout">
            <a:avLst>
              <a:gd name="adj1" fmla="val 63939"/>
              <a:gd name="adj2" fmla="val -61065"/>
              <a:gd name="adj3" fmla="val 16667"/>
            </a:avLst>
          </a:prstGeom>
          <a:solidFill>
            <a:srgbClr val="7F7F7F"/>
          </a:solidFill>
          <a:ln w="12700" cap="flat" cmpd="sng">
            <a:solidFill>
              <a:schemeClr val="lt1"/>
            </a:solidFill>
            <a:prstDash val="solid"/>
            <a:miter lim="800000"/>
            <a:headEnd type="none" w="sm" len="sm"/>
            <a:tailEnd type="none" w="sm" len="sm"/>
          </a:ln>
          <a:effectLst>
            <a:outerShdw blurRad="88900" dist="762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b="1">
                <a:solidFill>
                  <a:schemeClr val="lt1"/>
                </a:solidFill>
                <a:latin typeface="Raleway"/>
                <a:ea typeface="Raleway"/>
                <a:cs typeface="Raleway"/>
                <a:sym typeface="Raleway"/>
              </a:rPr>
              <a:t>Try It Now: Text FPRJFX To 48498 </a:t>
            </a:r>
            <a:endParaRPr/>
          </a:p>
        </p:txBody>
      </p:sp>
      <p:pic>
        <p:nvPicPr>
          <p:cNvPr id="705" name="Google Shape;705;p4" descr="Graphical user interface, text, application, chat or text message&#10;&#10;Description automatically generated">
            <a:extLst>
              <a:ext uri="{FF2B5EF4-FFF2-40B4-BE49-F238E27FC236}">
                <a16:creationId xmlns:a16="http://schemas.microsoft.com/office/drawing/2014/main" id="{630FDCBF-B761-622F-ACC1-33583ECC7523}"/>
              </a:ext>
            </a:extLst>
          </p:cNvPr>
          <p:cNvPicPr preferRelativeResize="0"/>
          <p:nvPr/>
        </p:nvPicPr>
        <p:blipFill rotWithShape="1">
          <a:blip r:embed="rId3">
            <a:alphaModFix/>
          </a:blip>
          <a:srcRect/>
          <a:stretch/>
        </p:blipFill>
        <p:spPr>
          <a:xfrm>
            <a:off x="6004824" y="570114"/>
            <a:ext cx="5671998" cy="11343996"/>
          </a:xfrm>
          <a:prstGeom prst="rect">
            <a:avLst/>
          </a:prstGeom>
          <a:noFill/>
          <a:ln>
            <a:noFill/>
          </a:ln>
        </p:spPr>
      </p:pic>
      <p:pic>
        <p:nvPicPr>
          <p:cNvPr id="13" name="Picture 12">
            <a:extLst>
              <a:ext uri="{FF2B5EF4-FFF2-40B4-BE49-F238E27FC236}">
                <a16:creationId xmlns:a16="http://schemas.microsoft.com/office/drawing/2014/main" id="{B31A36D2-D49F-1D4B-7361-7749A85D5AB6}"/>
              </a:ext>
            </a:extLst>
          </p:cNvPr>
          <p:cNvPicPr>
            <a:picLocks noChangeAspect="1"/>
          </p:cNvPicPr>
          <p:nvPr/>
        </p:nvPicPr>
        <p:blipFill>
          <a:blip r:embed="rId4"/>
          <a:stretch>
            <a:fillRect/>
          </a:stretch>
        </p:blipFill>
        <p:spPr>
          <a:xfrm>
            <a:off x="16896481" y="203456"/>
            <a:ext cx="2200847" cy="1280271"/>
          </a:xfrm>
          <a:prstGeom prst="rect">
            <a:avLst/>
          </a:prstGeom>
        </p:spPr>
      </p:pic>
      <p:sp>
        <p:nvSpPr>
          <p:cNvPr id="7" name="Rectangle 6">
            <a:extLst>
              <a:ext uri="{FF2B5EF4-FFF2-40B4-BE49-F238E27FC236}">
                <a16:creationId xmlns:a16="http://schemas.microsoft.com/office/drawing/2014/main" id="{B406137F-7688-066D-8317-F60416689BAC}"/>
              </a:ext>
            </a:extLst>
          </p:cNvPr>
          <p:cNvSpPr/>
          <p:nvPr/>
        </p:nvSpPr>
        <p:spPr>
          <a:xfrm>
            <a:off x="9494153" y="9640798"/>
            <a:ext cx="699229" cy="461665"/>
          </a:xfrm>
          <a:prstGeom prst="rect">
            <a:avLst/>
          </a:prstGeom>
          <a:noFill/>
        </p:spPr>
        <p:txBody>
          <a:bodyPr wrap="none" lIns="91440" tIns="45720" rIns="91440" bIns="45720">
            <a:spAutoFit/>
          </a:bodyPr>
          <a:lstStyle/>
          <a:p>
            <a:pPr algn="ctr"/>
            <a:r>
              <a:rPr lang="en-US" sz="2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$10</a:t>
            </a:r>
          </a:p>
        </p:txBody>
      </p:sp>
      <p:pic>
        <p:nvPicPr>
          <p:cNvPr id="3" name="Picture 2">
            <a:extLst>
              <a:ext uri="{FF2B5EF4-FFF2-40B4-BE49-F238E27FC236}">
                <a16:creationId xmlns:a16="http://schemas.microsoft.com/office/drawing/2014/main" id="{EAF6303D-25DB-03D4-9089-FF85D94592EF}"/>
              </a:ext>
            </a:extLst>
          </p:cNvPr>
          <p:cNvPicPr>
            <a:picLocks noChangeAspect="1"/>
          </p:cNvPicPr>
          <p:nvPr/>
        </p:nvPicPr>
        <p:blipFill>
          <a:blip r:embed="rId5"/>
          <a:stretch>
            <a:fillRect/>
          </a:stretch>
        </p:blipFill>
        <p:spPr>
          <a:xfrm>
            <a:off x="11189829" y="1377571"/>
            <a:ext cx="6857990" cy="8024660"/>
          </a:xfrm>
          <a:prstGeom prst="rect">
            <a:avLst/>
          </a:prstGeom>
          <a:effectLst>
            <a:glow rad="139700">
              <a:schemeClr val="accent2">
                <a:satMod val="175000"/>
                <a:alpha val="40000"/>
              </a:schemeClr>
            </a:glow>
          </a:effectLst>
        </p:spPr>
      </p:pic>
      <p:pic>
        <p:nvPicPr>
          <p:cNvPr id="5" name="Picture 4">
            <a:extLst>
              <a:ext uri="{FF2B5EF4-FFF2-40B4-BE49-F238E27FC236}">
                <a16:creationId xmlns:a16="http://schemas.microsoft.com/office/drawing/2014/main" id="{EF48B123-55DA-C4C9-50BD-A5A59C895B16}"/>
              </a:ext>
            </a:extLst>
          </p:cNvPr>
          <p:cNvPicPr>
            <a:picLocks noChangeAspect="1"/>
          </p:cNvPicPr>
          <p:nvPr/>
        </p:nvPicPr>
        <p:blipFill>
          <a:blip r:embed="rId6"/>
          <a:stretch>
            <a:fillRect/>
          </a:stretch>
        </p:blipFill>
        <p:spPr>
          <a:xfrm>
            <a:off x="13304278" y="7951975"/>
            <a:ext cx="5671786" cy="2438528"/>
          </a:xfrm>
          <a:prstGeom prst="rect">
            <a:avLst/>
          </a:prstGeom>
          <a:effectLst>
            <a:innerShdw blurRad="114300">
              <a:prstClr val="black"/>
            </a:innerShdw>
          </a:effectLst>
        </p:spPr>
      </p:pic>
    </p:spTree>
    <p:extLst>
      <p:ext uri="{BB962C8B-B14F-4D97-AF65-F5344CB8AC3E}">
        <p14:creationId xmlns:p14="http://schemas.microsoft.com/office/powerpoint/2010/main" val="3202903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95">
          <a:extLst>
            <a:ext uri="{FF2B5EF4-FFF2-40B4-BE49-F238E27FC236}">
              <a16:creationId xmlns:a16="http://schemas.microsoft.com/office/drawing/2014/main" id="{FA3F323F-B9E2-235B-3980-29A056563503}"/>
            </a:ext>
          </a:extLst>
        </p:cNvPr>
        <p:cNvGrpSpPr/>
        <p:nvPr/>
      </p:nvGrpSpPr>
      <p:grpSpPr>
        <a:xfrm>
          <a:off x="0" y="0"/>
          <a:ext cx="0" cy="0"/>
          <a:chOff x="0" y="0"/>
          <a:chExt cx="0" cy="0"/>
        </a:xfrm>
      </p:grpSpPr>
      <p:sp>
        <p:nvSpPr>
          <p:cNvPr id="699" name="Google Shape;699;p4">
            <a:extLst>
              <a:ext uri="{FF2B5EF4-FFF2-40B4-BE49-F238E27FC236}">
                <a16:creationId xmlns:a16="http://schemas.microsoft.com/office/drawing/2014/main" id="{94D3F1AF-62E0-D431-2B0A-22B149AB8A6D}"/>
              </a:ext>
            </a:extLst>
          </p:cNvPr>
          <p:cNvSpPr txBox="1">
            <a:spLocks noGrp="1"/>
          </p:cNvSpPr>
          <p:nvPr>
            <p:ph type="body" idx="1"/>
          </p:nvPr>
        </p:nvSpPr>
        <p:spPr>
          <a:xfrm>
            <a:off x="970057" y="6506402"/>
            <a:ext cx="5672100" cy="1645800"/>
          </a:xfrm>
          <a:prstGeom prst="rect">
            <a:avLst/>
          </a:prstGeom>
          <a:noFill/>
          <a:ln>
            <a:noFill/>
          </a:ln>
        </p:spPr>
        <p:txBody>
          <a:bodyPr spcFirstLastPara="1" wrap="square" lIns="91425" tIns="45700" rIns="91425" bIns="45700" anchor="t" anchorCtr="0">
            <a:noAutofit/>
          </a:bodyPr>
          <a:lstStyle/>
          <a:p>
            <a:pPr marL="285750" marR="0" lvl="0" indent="-285750" algn="just" rtl="0">
              <a:lnSpc>
                <a:spcPct val="100000"/>
              </a:lnSpc>
              <a:spcBef>
                <a:spcPts val="0"/>
              </a:spcBef>
              <a:spcAft>
                <a:spcPts val="0"/>
              </a:spcAft>
              <a:buClr>
                <a:srgbClr val="D9042B"/>
              </a:buClr>
              <a:buSzPts val="1800"/>
              <a:buFont typeface="Arial"/>
              <a:buChar char="•"/>
            </a:pPr>
            <a:r>
              <a:rPr lang="en-US" sz="1800" b="1" dirty="0">
                <a:solidFill>
                  <a:srgbClr val="D9042B"/>
                </a:solidFill>
                <a:latin typeface="Raleway"/>
                <a:ea typeface="Raleway"/>
                <a:cs typeface="Raleway"/>
                <a:sym typeface="Raleway"/>
              </a:rPr>
              <a:t>The Who</a:t>
            </a:r>
            <a:r>
              <a:rPr lang="en-US" sz="1800" b="1" i="0" u="none" strike="noStrike" cap="none" dirty="0">
                <a:solidFill>
                  <a:srgbClr val="D9042B"/>
                </a:solidFill>
                <a:latin typeface="Raleway"/>
                <a:ea typeface="Raleway"/>
                <a:cs typeface="Raleway"/>
                <a:sym typeface="Raleway"/>
              </a:rPr>
              <a:t> </a:t>
            </a:r>
            <a:r>
              <a:rPr lang="en-US" sz="1800" i="0" u="none" strike="noStrike" cap="none" dirty="0">
                <a:solidFill>
                  <a:srgbClr val="7F7F7F"/>
                </a:solidFill>
                <a:latin typeface="Raleway"/>
                <a:ea typeface="Raleway"/>
                <a:cs typeface="Raleway"/>
                <a:sym typeface="Raleway"/>
              </a:rPr>
              <a:t>W</a:t>
            </a:r>
            <a:r>
              <a:rPr lang="en-US" sz="1800" dirty="0">
                <a:solidFill>
                  <a:srgbClr val="7F7F7F"/>
                </a:solidFill>
                <a:latin typeface="Raleway"/>
                <a:ea typeface="Raleway"/>
                <a:cs typeface="Raleway"/>
                <a:sym typeface="Raleway"/>
              </a:rPr>
              <a:t>e target any credit filters the dealer is interested in. This can include and current score, rate, and payment.</a:t>
            </a:r>
            <a:endParaRPr sz="1800" b="0" i="0" u="none" strike="noStrike" cap="none" dirty="0">
              <a:solidFill>
                <a:srgbClr val="7F7F7F"/>
              </a:solidFill>
              <a:latin typeface="Raleway"/>
              <a:ea typeface="Raleway"/>
              <a:cs typeface="Raleway"/>
              <a:sym typeface="Raleway"/>
            </a:endParaRPr>
          </a:p>
        </p:txBody>
      </p:sp>
      <p:sp>
        <p:nvSpPr>
          <p:cNvPr id="700" name="Google Shape;700;p4">
            <a:extLst>
              <a:ext uri="{FF2B5EF4-FFF2-40B4-BE49-F238E27FC236}">
                <a16:creationId xmlns:a16="http://schemas.microsoft.com/office/drawing/2014/main" id="{5C4884B6-0F9D-6D90-F70D-B8280E83F94B}"/>
              </a:ext>
            </a:extLst>
          </p:cNvPr>
          <p:cNvSpPr txBox="1">
            <a:spLocks noGrp="1"/>
          </p:cNvSpPr>
          <p:nvPr>
            <p:ph type="body" idx="6"/>
          </p:nvPr>
        </p:nvSpPr>
        <p:spPr>
          <a:xfrm>
            <a:off x="997730" y="7653777"/>
            <a:ext cx="5413200" cy="1925400"/>
          </a:xfrm>
          <a:prstGeom prst="rect">
            <a:avLst/>
          </a:prstGeom>
          <a:noFill/>
          <a:ln>
            <a:noFill/>
          </a:ln>
        </p:spPr>
        <p:txBody>
          <a:bodyPr spcFirstLastPara="1" wrap="square" lIns="91425" tIns="45700" rIns="91425" bIns="45700" anchor="t" anchorCtr="0">
            <a:noAutofit/>
          </a:bodyPr>
          <a:lstStyle/>
          <a:p>
            <a:pPr marL="285750" marR="0" lvl="0" indent="-285750" algn="just" rtl="0">
              <a:lnSpc>
                <a:spcPct val="100000"/>
              </a:lnSpc>
              <a:spcBef>
                <a:spcPts val="0"/>
              </a:spcBef>
              <a:spcAft>
                <a:spcPts val="0"/>
              </a:spcAft>
              <a:buClr>
                <a:srgbClr val="D9042B"/>
              </a:buClr>
              <a:buSzPts val="1800"/>
              <a:buFont typeface="Arial"/>
              <a:buChar char="•"/>
            </a:pPr>
            <a:r>
              <a:rPr lang="en-US" sz="1800" b="1" dirty="0">
                <a:solidFill>
                  <a:srgbClr val="D9042B"/>
                </a:solidFill>
                <a:latin typeface="Raleway"/>
                <a:ea typeface="Raleway"/>
                <a:cs typeface="Raleway"/>
                <a:sym typeface="Raleway"/>
              </a:rPr>
              <a:t>The What</a:t>
            </a:r>
            <a:r>
              <a:rPr lang="en-US" sz="1800" b="1" i="0" u="none" strike="noStrike" cap="none" dirty="0">
                <a:solidFill>
                  <a:srgbClr val="D9042B"/>
                </a:solidFill>
                <a:latin typeface="Raleway"/>
                <a:ea typeface="Raleway"/>
                <a:cs typeface="Raleway"/>
                <a:sym typeface="Raleway"/>
              </a:rPr>
              <a:t> </a:t>
            </a:r>
            <a:r>
              <a:rPr lang="en-US" sz="1800" dirty="0">
                <a:solidFill>
                  <a:srgbClr val="7F7F7F"/>
                </a:solidFill>
                <a:latin typeface="Raleway"/>
                <a:ea typeface="Raleway"/>
                <a:cs typeface="Raleway"/>
                <a:sym typeface="Raleway"/>
              </a:rPr>
              <a:t>This is an 8.5x11 letter loaded with variables and an attached </a:t>
            </a:r>
            <a:r>
              <a:rPr lang="en-US" sz="1800" dirty="0" err="1">
                <a:solidFill>
                  <a:srgbClr val="7F7F7F"/>
                </a:solidFill>
                <a:latin typeface="Raleway"/>
                <a:ea typeface="Raleway"/>
                <a:cs typeface="Raleway"/>
                <a:sym typeface="Raleway"/>
              </a:rPr>
              <a:t>post-it</a:t>
            </a:r>
            <a:r>
              <a:rPr lang="en-US" sz="1800" dirty="0">
                <a:solidFill>
                  <a:srgbClr val="7F7F7F"/>
                </a:solidFill>
                <a:latin typeface="Raleway"/>
                <a:ea typeface="Raleway"/>
                <a:cs typeface="Raleway"/>
                <a:sym typeface="Raleway"/>
              </a:rPr>
              <a:t>-note.. We have dozens of envelope options that are perfect for this letter. </a:t>
            </a:r>
            <a:endParaRPr sz="1800" b="0" i="0" u="none" strike="noStrike" cap="none" dirty="0">
              <a:solidFill>
                <a:srgbClr val="7F7F7F"/>
              </a:solidFill>
              <a:latin typeface="Raleway"/>
              <a:ea typeface="Raleway"/>
              <a:cs typeface="Raleway"/>
              <a:sym typeface="Raleway"/>
            </a:endParaRPr>
          </a:p>
          <a:p>
            <a:pPr marL="342900" lvl="0" indent="-228600" algn="l" rtl="0">
              <a:lnSpc>
                <a:spcPct val="100000"/>
              </a:lnSpc>
              <a:spcBef>
                <a:spcPts val="600"/>
              </a:spcBef>
              <a:spcAft>
                <a:spcPts val="0"/>
              </a:spcAft>
              <a:buClr>
                <a:schemeClr val="accent1"/>
              </a:buClr>
              <a:buSzPts val="1800"/>
              <a:buFont typeface="Arial"/>
              <a:buNone/>
            </a:pPr>
            <a:endParaRPr sz="1800" dirty="0"/>
          </a:p>
        </p:txBody>
      </p:sp>
      <p:sp>
        <p:nvSpPr>
          <p:cNvPr id="702" name="Google Shape;702;p4">
            <a:extLst>
              <a:ext uri="{FF2B5EF4-FFF2-40B4-BE49-F238E27FC236}">
                <a16:creationId xmlns:a16="http://schemas.microsoft.com/office/drawing/2014/main" id="{C73864CD-23D4-33D6-EEE8-78FECEF44F4D}"/>
              </a:ext>
            </a:extLst>
          </p:cNvPr>
          <p:cNvSpPr txBox="1">
            <a:spLocks noGrp="1"/>
          </p:cNvSpPr>
          <p:nvPr>
            <p:ph type="sldNum" idx="12"/>
          </p:nvPr>
        </p:nvSpPr>
        <p:spPr>
          <a:xfrm>
            <a:off x="13755688" y="10322729"/>
            <a:ext cx="4383000" cy="584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703" name="Google Shape;703;p4">
            <a:extLst>
              <a:ext uri="{FF2B5EF4-FFF2-40B4-BE49-F238E27FC236}">
                <a16:creationId xmlns:a16="http://schemas.microsoft.com/office/drawing/2014/main" id="{B1775C0F-D67A-D01B-83A0-4B658FD38B47}"/>
              </a:ext>
            </a:extLst>
          </p:cNvPr>
          <p:cNvSpPr/>
          <p:nvPr/>
        </p:nvSpPr>
        <p:spPr>
          <a:xfrm>
            <a:off x="8055429" y="10435771"/>
            <a:ext cx="33351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04" name="Google Shape;704;p4">
            <a:extLst>
              <a:ext uri="{FF2B5EF4-FFF2-40B4-BE49-F238E27FC236}">
                <a16:creationId xmlns:a16="http://schemas.microsoft.com/office/drawing/2014/main" id="{3EEE9868-66A9-D07E-4DB5-0EEB4053B8C7}"/>
              </a:ext>
            </a:extLst>
          </p:cNvPr>
          <p:cNvSpPr/>
          <p:nvPr/>
        </p:nvSpPr>
        <p:spPr>
          <a:xfrm>
            <a:off x="572440" y="5054024"/>
            <a:ext cx="5811000" cy="1125300"/>
          </a:xfrm>
          <a:prstGeom prst="wedgeRoundRectCallout">
            <a:avLst>
              <a:gd name="adj1" fmla="val 63939"/>
              <a:gd name="adj2" fmla="val -61065"/>
              <a:gd name="adj3" fmla="val 16667"/>
            </a:avLst>
          </a:prstGeom>
          <a:solidFill>
            <a:srgbClr val="7F7F7F"/>
          </a:solidFill>
          <a:ln w="12700" cap="flat" cmpd="sng">
            <a:solidFill>
              <a:schemeClr val="lt1"/>
            </a:solidFill>
            <a:prstDash val="solid"/>
            <a:miter lim="800000"/>
            <a:headEnd type="none" w="sm" len="sm"/>
            <a:tailEnd type="none" w="sm" len="sm"/>
          </a:ln>
          <a:effectLst>
            <a:outerShdw blurRad="88900" dist="762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b="1" dirty="0">
                <a:solidFill>
                  <a:schemeClr val="lt1"/>
                </a:solidFill>
                <a:latin typeface="Raleway"/>
                <a:ea typeface="Raleway"/>
                <a:cs typeface="Raleway"/>
                <a:sym typeface="Raleway"/>
              </a:rPr>
              <a:t>Try It Now: Text FBKVFS To 48498 </a:t>
            </a:r>
            <a:endParaRPr dirty="0"/>
          </a:p>
        </p:txBody>
      </p:sp>
      <p:pic>
        <p:nvPicPr>
          <p:cNvPr id="12" name="Picture 11">
            <a:extLst>
              <a:ext uri="{FF2B5EF4-FFF2-40B4-BE49-F238E27FC236}">
                <a16:creationId xmlns:a16="http://schemas.microsoft.com/office/drawing/2014/main" id="{A6823364-B72C-38B0-5102-A850E37EE279}"/>
              </a:ext>
            </a:extLst>
          </p:cNvPr>
          <p:cNvPicPr>
            <a:picLocks noChangeAspect="1"/>
          </p:cNvPicPr>
          <p:nvPr/>
        </p:nvPicPr>
        <p:blipFill>
          <a:blip r:embed="rId3"/>
          <a:stretch>
            <a:fillRect/>
          </a:stretch>
        </p:blipFill>
        <p:spPr>
          <a:xfrm>
            <a:off x="7069099" y="2104572"/>
            <a:ext cx="4320363" cy="7718152"/>
          </a:xfrm>
          <a:prstGeom prst="rect">
            <a:avLst/>
          </a:prstGeom>
        </p:spPr>
      </p:pic>
      <p:sp>
        <p:nvSpPr>
          <p:cNvPr id="13" name="Google Shape;696;p4">
            <a:extLst>
              <a:ext uri="{FF2B5EF4-FFF2-40B4-BE49-F238E27FC236}">
                <a16:creationId xmlns:a16="http://schemas.microsoft.com/office/drawing/2014/main" id="{12030E6D-34B5-61EA-02D1-B3C9CEB82A52}"/>
              </a:ext>
            </a:extLst>
          </p:cNvPr>
          <p:cNvSpPr txBox="1">
            <a:spLocks noGrp="1"/>
          </p:cNvSpPr>
          <p:nvPr>
            <p:ph type="title"/>
          </p:nvPr>
        </p:nvSpPr>
        <p:spPr>
          <a:xfrm>
            <a:off x="301328" y="2269768"/>
            <a:ext cx="4790934" cy="29385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ct val="100000"/>
              <a:buFont typeface="Raleway"/>
              <a:buNone/>
            </a:pPr>
            <a:r>
              <a:rPr lang="en-US" sz="4400" dirty="0"/>
              <a:t>The Loan Termination Letter Is the Perfect Mailer For Credit Targets</a:t>
            </a:r>
            <a:br>
              <a:rPr lang="en-US" dirty="0"/>
            </a:br>
            <a:endParaRPr dirty="0"/>
          </a:p>
        </p:txBody>
      </p:sp>
      <p:pic>
        <p:nvPicPr>
          <p:cNvPr id="3" name="Picture 2">
            <a:extLst>
              <a:ext uri="{FF2B5EF4-FFF2-40B4-BE49-F238E27FC236}">
                <a16:creationId xmlns:a16="http://schemas.microsoft.com/office/drawing/2014/main" id="{731F889F-7A26-5629-10FF-D43CDD4267F5}"/>
              </a:ext>
            </a:extLst>
          </p:cNvPr>
          <p:cNvPicPr>
            <a:picLocks noChangeAspect="1"/>
          </p:cNvPicPr>
          <p:nvPr/>
        </p:nvPicPr>
        <p:blipFill>
          <a:blip r:embed="rId4"/>
          <a:stretch>
            <a:fillRect/>
          </a:stretch>
        </p:blipFill>
        <p:spPr>
          <a:xfrm>
            <a:off x="11548382" y="872055"/>
            <a:ext cx="6958599" cy="8950669"/>
          </a:xfrm>
          <a:prstGeom prst="rect">
            <a:avLst/>
          </a:prstGeom>
          <a:effectLst>
            <a:innerShdw blurRad="114300">
              <a:prstClr val="black"/>
            </a:innerShdw>
          </a:effectLst>
        </p:spPr>
      </p:pic>
    </p:spTree>
    <p:extLst>
      <p:ext uri="{BB962C8B-B14F-4D97-AF65-F5344CB8AC3E}">
        <p14:creationId xmlns:p14="http://schemas.microsoft.com/office/powerpoint/2010/main" val="3863582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pic>
        <p:nvPicPr>
          <p:cNvPr id="732" name="Google Shape;732;p6"/>
          <p:cNvPicPr preferRelativeResize="0">
            <a:picLocks noGrp="1"/>
          </p:cNvPicPr>
          <p:nvPr>
            <p:ph type="pic" idx="3"/>
          </p:nvPr>
        </p:nvPicPr>
        <p:blipFill rotWithShape="1">
          <a:blip r:embed="rId3">
            <a:alphaModFix/>
          </a:blip>
          <a:srcRect t="500" b="499"/>
          <a:stretch/>
        </p:blipFill>
        <p:spPr>
          <a:xfrm>
            <a:off x="792732" y="6030100"/>
            <a:ext cx="1005840" cy="1005840"/>
          </a:xfrm>
          <a:prstGeom prst="rect">
            <a:avLst/>
          </a:prstGeom>
          <a:noFill/>
          <a:ln>
            <a:noFill/>
          </a:ln>
        </p:spPr>
      </p:pic>
      <p:sp>
        <p:nvSpPr>
          <p:cNvPr id="733" name="Google Shape;733;p6"/>
          <p:cNvSpPr txBox="1">
            <a:spLocks noGrp="1"/>
          </p:cNvSpPr>
          <p:nvPr>
            <p:ph type="body" idx="1"/>
          </p:nvPr>
        </p:nvSpPr>
        <p:spPr>
          <a:xfrm>
            <a:off x="2046423" y="3501221"/>
            <a:ext cx="3231430" cy="100584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Raleway"/>
              <a:buNone/>
            </a:pPr>
            <a:r>
              <a:rPr lang="en-US" sz="2800" b="1">
                <a:solidFill>
                  <a:srgbClr val="FFFFFF"/>
                </a:solidFill>
                <a:latin typeface="Raleway"/>
                <a:ea typeface="Raleway"/>
                <a:cs typeface="Raleway"/>
                <a:sym typeface="Raleway"/>
              </a:rPr>
              <a:t>Themed and Targeted</a:t>
            </a:r>
            <a:endParaRPr sz="1800">
              <a:solidFill>
                <a:srgbClr val="FFFFFF"/>
              </a:solidFill>
              <a:latin typeface="Raleway"/>
              <a:ea typeface="Raleway"/>
              <a:cs typeface="Raleway"/>
              <a:sym typeface="Raleway"/>
            </a:endParaRPr>
          </a:p>
          <a:p>
            <a:pPr marL="0" lvl="0" indent="0" algn="l" rtl="0">
              <a:lnSpc>
                <a:spcPct val="100000"/>
              </a:lnSpc>
              <a:spcBef>
                <a:spcPts val="0"/>
              </a:spcBef>
              <a:spcAft>
                <a:spcPts val="0"/>
              </a:spcAft>
              <a:buClr>
                <a:schemeClr val="lt1"/>
              </a:buClr>
              <a:buSzPts val="2000"/>
              <a:buFont typeface="Quattrocento Sans"/>
              <a:buNone/>
            </a:pPr>
            <a:endParaRPr/>
          </a:p>
        </p:txBody>
      </p:sp>
      <p:sp>
        <p:nvSpPr>
          <p:cNvPr id="734" name="Google Shape;734;p6"/>
          <p:cNvSpPr txBox="1">
            <a:spLocks noGrp="1"/>
          </p:cNvSpPr>
          <p:nvPr>
            <p:ph type="body" idx="7"/>
          </p:nvPr>
        </p:nvSpPr>
        <p:spPr>
          <a:xfrm>
            <a:off x="2164332" y="4718048"/>
            <a:ext cx="3657600" cy="100584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30000"/>
              </a:lnSpc>
              <a:spcBef>
                <a:spcPts val="0"/>
              </a:spcBef>
              <a:spcAft>
                <a:spcPts val="0"/>
              </a:spcAft>
              <a:buClr>
                <a:srgbClr val="FFFFFF"/>
              </a:buClr>
              <a:buSzPct val="100000"/>
              <a:buNone/>
            </a:pPr>
            <a:r>
              <a:rPr lang="en-US" sz="3200" b="1" dirty="0">
                <a:solidFill>
                  <a:srgbClr val="FFFFFF"/>
                </a:solidFill>
                <a:latin typeface="Raleway"/>
                <a:ea typeface="Raleway"/>
                <a:cs typeface="Raleway"/>
                <a:sym typeface="Raleway"/>
              </a:rPr>
              <a:t>Three Monthly Deployments</a:t>
            </a:r>
            <a:endParaRPr sz="1800" dirty="0">
              <a:solidFill>
                <a:srgbClr val="FFFFFF"/>
              </a:solidFill>
              <a:latin typeface="Raleway"/>
              <a:ea typeface="Raleway"/>
              <a:cs typeface="Raleway"/>
              <a:sym typeface="Raleway"/>
            </a:endParaRPr>
          </a:p>
        </p:txBody>
      </p:sp>
      <p:sp>
        <p:nvSpPr>
          <p:cNvPr id="735" name="Google Shape;735;p6"/>
          <p:cNvSpPr txBox="1">
            <a:spLocks noGrp="1"/>
          </p:cNvSpPr>
          <p:nvPr>
            <p:ph type="body" idx="8"/>
          </p:nvPr>
        </p:nvSpPr>
        <p:spPr>
          <a:xfrm>
            <a:off x="2164332" y="6084610"/>
            <a:ext cx="3302577" cy="100584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Raleway"/>
              <a:buNone/>
            </a:pPr>
            <a:r>
              <a:rPr lang="en-US" sz="2800" b="1">
                <a:solidFill>
                  <a:srgbClr val="FFFFFF"/>
                </a:solidFill>
                <a:latin typeface="Raleway"/>
                <a:ea typeface="Raleway"/>
                <a:cs typeface="Raleway"/>
                <a:sym typeface="Raleway"/>
              </a:rPr>
              <a:t>Direct Response Leads</a:t>
            </a:r>
            <a:endParaRPr sz="1800">
              <a:solidFill>
                <a:srgbClr val="FFFFFF"/>
              </a:solidFill>
              <a:latin typeface="Raleway"/>
              <a:ea typeface="Raleway"/>
              <a:cs typeface="Raleway"/>
              <a:sym typeface="Raleway"/>
            </a:endParaRPr>
          </a:p>
          <a:p>
            <a:pPr marL="0" lvl="0" indent="0" algn="l" rtl="0">
              <a:lnSpc>
                <a:spcPct val="100000"/>
              </a:lnSpc>
              <a:spcBef>
                <a:spcPts val="0"/>
              </a:spcBef>
              <a:spcAft>
                <a:spcPts val="0"/>
              </a:spcAft>
              <a:buClr>
                <a:schemeClr val="lt1"/>
              </a:buClr>
              <a:buSzPts val="2000"/>
              <a:buFont typeface="Quattrocento Sans"/>
              <a:buNone/>
            </a:pPr>
            <a:endParaRPr/>
          </a:p>
        </p:txBody>
      </p:sp>
      <p:sp>
        <p:nvSpPr>
          <p:cNvPr id="736" name="Google Shape;736;p6"/>
          <p:cNvSpPr txBox="1">
            <a:spLocks noGrp="1"/>
          </p:cNvSpPr>
          <p:nvPr>
            <p:ph type="body" idx="9"/>
          </p:nvPr>
        </p:nvSpPr>
        <p:spPr>
          <a:xfrm>
            <a:off x="2164332" y="8670561"/>
            <a:ext cx="2407667" cy="1005840"/>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l" rtl="0">
              <a:lnSpc>
                <a:spcPct val="130000"/>
              </a:lnSpc>
              <a:spcBef>
                <a:spcPts val="0"/>
              </a:spcBef>
              <a:spcAft>
                <a:spcPts val="0"/>
              </a:spcAft>
              <a:buClr>
                <a:srgbClr val="FFFFFF"/>
              </a:buClr>
              <a:buSzPct val="100000"/>
              <a:buFont typeface="Raleway"/>
              <a:buNone/>
            </a:pPr>
            <a:r>
              <a:rPr lang="en-US" sz="11200" b="1" i="0" u="none" strike="noStrike" cap="none">
                <a:solidFill>
                  <a:srgbClr val="FFFFFF"/>
                </a:solidFill>
                <a:latin typeface="Raleway"/>
                <a:ea typeface="Raleway"/>
                <a:cs typeface="Raleway"/>
                <a:sym typeface="Raleway"/>
              </a:rPr>
              <a:t>Extensive List Filtering</a:t>
            </a:r>
            <a:br>
              <a:rPr lang="en-US" sz="3600" b="0" i="0" u="none" strike="noStrike" cap="none">
                <a:solidFill>
                  <a:srgbClr val="FFFFFF"/>
                </a:solidFill>
                <a:latin typeface="Quattrocento Sans"/>
                <a:ea typeface="Quattrocento Sans"/>
                <a:cs typeface="Quattrocento Sans"/>
                <a:sym typeface="Quattrocento Sans"/>
              </a:rPr>
            </a:br>
            <a:endParaRPr sz="1800" b="0" i="0" u="none" strike="noStrike" cap="none">
              <a:solidFill>
                <a:srgbClr val="FFFFFF"/>
              </a:solidFill>
              <a:latin typeface="Quattrocento Sans"/>
              <a:ea typeface="Quattrocento Sans"/>
              <a:cs typeface="Quattrocento Sans"/>
              <a:sym typeface="Quattrocento Sans"/>
            </a:endParaRPr>
          </a:p>
        </p:txBody>
      </p:sp>
      <p:pic>
        <p:nvPicPr>
          <p:cNvPr id="737" name="Google Shape;737;p6"/>
          <p:cNvPicPr preferRelativeResize="0">
            <a:picLocks noGrp="1"/>
          </p:cNvPicPr>
          <p:nvPr>
            <p:ph type="pic" idx="14"/>
          </p:nvPr>
        </p:nvPicPr>
        <p:blipFill rotWithShape="1">
          <a:blip r:embed="rId4">
            <a:alphaModFix/>
          </a:blip>
          <a:srcRect l="4040" r="4040"/>
          <a:stretch/>
        </p:blipFill>
        <p:spPr>
          <a:xfrm>
            <a:off x="792732" y="4669392"/>
            <a:ext cx="1005840" cy="1005840"/>
          </a:xfrm>
          <a:prstGeom prst="rect">
            <a:avLst/>
          </a:prstGeom>
          <a:noFill/>
          <a:ln>
            <a:noFill/>
          </a:ln>
        </p:spPr>
      </p:pic>
      <p:pic>
        <p:nvPicPr>
          <p:cNvPr id="738" name="Google Shape;738;p6"/>
          <p:cNvPicPr preferRelativeResize="0">
            <a:picLocks noGrp="1"/>
          </p:cNvPicPr>
          <p:nvPr>
            <p:ph type="pic" idx="15"/>
          </p:nvPr>
        </p:nvPicPr>
        <p:blipFill rotWithShape="1">
          <a:blip r:embed="rId5">
            <a:alphaModFix/>
          </a:blip>
          <a:srcRect l="427" r="427"/>
          <a:stretch/>
        </p:blipFill>
        <p:spPr>
          <a:xfrm>
            <a:off x="837100" y="7335990"/>
            <a:ext cx="1005840" cy="1005840"/>
          </a:xfrm>
          <a:prstGeom prst="rect">
            <a:avLst/>
          </a:prstGeom>
          <a:noFill/>
          <a:ln>
            <a:noFill/>
          </a:ln>
        </p:spPr>
      </p:pic>
      <p:sp>
        <p:nvSpPr>
          <p:cNvPr id="739" name="Google Shape;739;p6"/>
          <p:cNvSpPr txBox="1">
            <a:spLocks noGrp="1"/>
          </p:cNvSpPr>
          <p:nvPr>
            <p:ph type="body" idx="16"/>
          </p:nvPr>
        </p:nvSpPr>
        <p:spPr>
          <a:xfrm>
            <a:off x="2164332" y="7335990"/>
            <a:ext cx="3001226" cy="100584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30000"/>
              </a:lnSpc>
              <a:spcBef>
                <a:spcPts val="0"/>
              </a:spcBef>
              <a:spcAft>
                <a:spcPts val="0"/>
              </a:spcAft>
              <a:buClr>
                <a:srgbClr val="FFFFFF"/>
              </a:buClr>
              <a:buSzPct val="100000"/>
              <a:buFont typeface="Raleway"/>
              <a:buNone/>
            </a:pPr>
            <a:r>
              <a:rPr lang="en-US" sz="2800" b="1" i="0" u="none" strike="noStrike" cap="none">
                <a:solidFill>
                  <a:srgbClr val="FFFFFF"/>
                </a:solidFill>
                <a:latin typeface="Raleway"/>
                <a:ea typeface="Raleway"/>
                <a:cs typeface="Raleway"/>
                <a:sym typeface="Raleway"/>
              </a:rPr>
              <a:t>Elegant Interface with CRM</a:t>
            </a:r>
            <a:endParaRPr sz="1800" b="0" i="0" u="none" strike="noStrike" cap="none">
              <a:solidFill>
                <a:srgbClr val="FFFFFF"/>
              </a:solidFill>
              <a:latin typeface="Raleway"/>
              <a:ea typeface="Raleway"/>
              <a:cs typeface="Raleway"/>
              <a:sym typeface="Raleway"/>
            </a:endParaRPr>
          </a:p>
        </p:txBody>
      </p:sp>
      <p:sp>
        <p:nvSpPr>
          <p:cNvPr id="740" name="Google Shape;740;p6"/>
          <p:cNvSpPr txBox="1">
            <a:spLocks noGrp="1"/>
          </p:cNvSpPr>
          <p:nvPr>
            <p:ph type="title"/>
          </p:nvPr>
        </p:nvSpPr>
        <p:spPr>
          <a:xfrm>
            <a:off x="792732" y="1886742"/>
            <a:ext cx="5029200" cy="109728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FFFFFF"/>
              </a:buClr>
              <a:buSzPct val="100000"/>
              <a:buFont typeface="Raleway"/>
              <a:buNone/>
            </a:pPr>
            <a:r>
              <a:rPr lang="en-US">
                <a:solidFill>
                  <a:srgbClr val="FFFFFF"/>
                </a:solidFill>
                <a:latin typeface="Raleway"/>
                <a:ea typeface="Raleway"/>
                <a:cs typeface="Raleway"/>
                <a:sym typeface="Raleway"/>
              </a:rPr>
              <a:t>Email</a:t>
            </a:r>
            <a:r>
              <a:rPr lang="en-US" sz="5400" b="1">
                <a:solidFill>
                  <a:srgbClr val="FFFFFF"/>
                </a:solidFill>
                <a:latin typeface="Raleway"/>
                <a:ea typeface="Raleway"/>
                <a:cs typeface="Raleway"/>
                <a:sym typeface="Raleway"/>
              </a:rPr>
              <a:t> Features</a:t>
            </a:r>
            <a:endParaRPr/>
          </a:p>
        </p:txBody>
      </p:sp>
      <p:sp>
        <p:nvSpPr>
          <p:cNvPr id="741" name="Google Shape;741;p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742" name="Google Shape;742;p6" descr="Bullseye"/>
          <p:cNvPicPr preferRelativeResize="0"/>
          <p:nvPr/>
        </p:nvPicPr>
        <p:blipFill rotWithShape="1">
          <a:blip r:embed="rId6">
            <a:alphaModFix/>
          </a:blip>
          <a:srcRect/>
          <a:stretch/>
        </p:blipFill>
        <p:spPr>
          <a:xfrm>
            <a:off x="776571" y="8593811"/>
            <a:ext cx="1159340" cy="1159340"/>
          </a:xfrm>
          <a:prstGeom prst="rect">
            <a:avLst/>
          </a:prstGeom>
          <a:noFill/>
          <a:ln>
            <a:noFill/>
          </a:ln>
        </p:spPr>
      </p:pic>
      <p:pic>
        <p:nvPicPr>
          <p:cNvPr id="743" name="Google Shape;743;p6" descr="Stopwatch"/>
          <p:cNvPicPr preferRelativeResize="0"/>
          <p:nvPr/>
        </p:nvPicPr>
        <p:blipFill rotWithShape="1">
          <a:blip r:embed="rId7">
            <a:alphaModFix/>
          </a:blip>
          <a:srcRect/>
          <a:stretch/>
        </p:blipFill>
        <p:spPr>
          <a:xfrm>
            <a:off x="792732" y="3338890"/>
            <a:ext cx="1005840" cy="1005840"/>
          </a:xfrm>
          <a:prstGeom prst="rect">
            <a:avLst/>
          </a:prstGeom>
          <a:noFill/>
          <a:ln>
            <a:noFill/>
          </a:ln>
        </p:spPr>
      </p:pic>
      <p:sp>
        <p:nvSpPr>
          <p:cNvPr id="745" name="Google Shape;745;p6"/>
          <p:cNvSpPr/>
          <p:nvPr/>
        </p:nvSpPr>
        <p:spPr>
          <a:xfrm>
            <a:off x="8055429" y="10435771"/>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46" name="Google Shape;746;p6"/>
          <p:cNvSpPr/>
          <p:nvPr/>
        </p:nvSpPr>
        <p:spPr>
          <a:xfrm rot="10800000">
            <a:off x="14618659" y="1499713"/>
            <a:ext cx="4136790" cy="935669"/>
          </a:xfrm>
          <a:prstGeom prst="wedgeRoundRectCallout">
            <a:avLst>
              <a:gd name="adj1" fmla="val 63939"/>
              <a:gd name="adj2" fmla="val -61065"/>
              <a:gd name="adj3" fmla="val 16667"/>
            </a:avLst>
          </a:prstGeom>
          <a:solidFill>
            <a:schemeClr val="lt1"/>
          </a:solidFill>
          <a:ln w="12700" cap="flat" cmpd="sng">
            <a:solidFill>
              <a:schemeClr val="lt1"/>
            </a:solidFill>
            <a:prstDash val="solid"/>
            <a:miter lim="800000"/>
            <a:headEnd type="none" w="sm" len="sm"/>
            <a:tailEnd type="none" w="sm" len="sm"/>
          </a:ln>
          <a:effectLst>
            <a:outerShdw blurRad="88900" dist="762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800" b="1">
              <a:solidFill>
                <a:schemeClr val="lt1"/>
              </a:solidFill>
              <a:latin typeface="Quattrocento Sans"/>
              <a:ea typeface="Quattrocento Sans"/>
              <a:cs typeface="Quattrocento Sans"/>
              <a:sym typeface="Quattrocento Sans"/>
            </a:endParaRPr>
          </a:p>
        </p:txBody>
      </p:sp>
      <p:sp>
        <p:nvSpPr>
          <p:cNvPr id="747" name="Google Shape;747;p6"/>
          <p:cNvSpPr txBox="1"/>
          <p:nvPr/>
        </p:nvSpPr>
        <p:spPr>
          <a:xfrm>
            <a:off x="14649298" y="1665941"/>
            <a:ext cx="4035007"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00" b="1">
                <a:solidFill>
                  <a:schemeClr val="accent1"/>
                </a:solidFill>
                <a:latin typeface="Raleway"/>
                <a:ea typeface="Raleway"/>
                <a:cs typeface="Raleway"/>
                <a:sym typeface="Raleway"/>
              </a:rPr>
              <a:t>Try It Now: Text FPRJFX To 48498 </a:t>
            </a:r>
            <a:endParaRPr/>
          </a:p>
        </p:txBody>
      </p:sp>
      <p:sp>
        <p:nvSpPr>
          <p:cNvPr id="748" name="Google Shape;748;p6"/>
          <p:cNvSpPr txBox="1"/>
          <p:nvPr/>
        </p:nvSpPr>
        <p:spPr>
          <a:xfrm>
            <a:off x="14664284" y="3515230"/>
            <a:ext cx="4136789" cy="286232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D9042B"/>
              </a:buClr>
              <a:buSzPts val="1800"/>
              <a:buFont typeface="Arial"/>
              <a:buChar char="•"/>
            </a:pPr>
            <a:r>
              <a:rPr lang="en-US" sz="1800" b="1">
                <a:solidFill>
                  <a:srgbClr val="D9042B"/>
                </a:solidFill>
                <a:latin typeface="Raleway"/>
                <a:ea typeface="Raleway"/>
                <a:cs typeface="Raleway"/>
                <a:sym typeface="Raleway"/>
              </a:rPr>
              <a:t>The Who </a:t>
            </a:r>
            <a:r>
              <a:rPr lang="en-US" sz="1800">
                <a:solidFill>
                  <a:srgbClr val="7F7F7F"/>
                </a:solidFill>
                <a:latin typeface="Raleway"/>
                <a:ea typeface="Raleway"/>
                <a:cs typeface="Raleway"/>
                <a:sym typeface="Raleway"/>
              </a:rPr>
              <a:t>We target a combination of past sales and/or service customers based on your dealership’s unique goals. It includes filters such as current payment or interest rate, lease expiration date, and last service date to create a personalized message specific to those customers. </a:t>
            </a:r>
            <a:endParaRPr sz="1800" b="0" i="0" u="none" strike="noStrike" cap="none">
              <a:solidFill>
                <a:srgbClr val="7F7F7F"/>
              </a:solidFill>
              <a:latin typeface="Raleway"/>
              <a:ea typeface="Raleway"/>
              <a:cs typeface="Raleway"/>
              <a:sym typeface="Raleway"/>
            </a:endParaRPr>
          </a:p>
        </p:txBody>
      </p:sp>
      <p:sp>
        <p:nvSpPr>
          <p:cNvPr id="749" name="Google Shape;749;p6"/>
          <p:cNvSpPr txBox="1"/>
          <p:nvPr/>
        </p:nvSpPr>
        <p:spPr>
          <a:xfrm>
            <a:off x="14669548" y="6533020"/>
            <a:ext cx="4325491" cy="1477328"/>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D9042B"/>
              </a:buClr>
              <a:buSzPts val="1800"/>
              <a:buFont typeface="Arial"/>
              <a:buChar char="•"/>
            </a:pPr>
            <a:r>
              <a:rPr lang="en-US" sz="1800" b="1">
                <a:solidFill>
                  <a:srgbClr val="D9042B"/>
                </a:solidFill>
                <a:latin typeface="Raleway"/>
                <a:ea typeface="Raleway"/>
                <a:cs typeface="Raleway"/>
                <a:sym typeface="Raleway"/>
              </a:rPr>
              <a:t>The What</a:t>
            </a:r>
            <a:r>
              <a:rPr lang="en-US" sz="1800" b="1" i="0" u="none" strike="noStrike" cap="none">
                <a:solidFill>
                  <a:srgbClr val="D9042B"/>
                </a:solidFill>
                <a:latin typeface="Raleway"/>
                <a:ea typeface="Raleway"/>
                <a:cs typeface="Raleway"/>
                <a:sym typeface="Raleway"/>
              </a:rPr>
              <a:t> </a:t>
            </a:r>
            <a:r>
              <a:rPr lang="en-US" sz="1800">
                <a:solidFill>
                  <a:srgbClr val="7F7F7F"/>
                </a:solidFill>
                <a:latin typeface="Raleway"/>
                <a:ea typeface="Raleway"/>
                <a:cs typeface="Raleway"/>
                <a:sym typeface="Raleway"/>
              </a:rPr>
              <a:t>The creative is customized per audience. All creative will include the dealership’s sale theme or OEM event, along with the specific unique selling propositions for the dealership.</a:t>
            </a:r>
            <a:endParaRPr sz="1800">
              <a:solidFill>
                <a:schemeClr val="dk1"/>
              </a:solidFill>
              <a:latin typeface="Raleway"/>
              <a:ea typeface="Raleway"/>
              <a:cs typeface="Raleway"/>
              <a:sym typeface="Raleway"/>
            </a:endParaRPr>
          </a:p>
        </p:txBody>
      </p:sp>
      <p:pic>
        <p:nvPicPr>
          <p:cNvPr id="750" name="Google Shape;750;p6" descr="Timeline&#10;&#10;Description automatically generated with medium confidence"/>
          <p:cNvPicPr preferRelativeResize="0"/>
          <p:nvPr/>
        </p:nvPicPr>
        <p:blipFill rotWithShape="1">
          <a:blip r:embed="rId8">
            <a:alphaModFix/>
          </a:blip>
          <a:srcRect b="14054"/>
          <a:stretch/>
        </p:blipFill>
        <p:spPr>
          <a:xfrm>
            <a:off x="10105173" y="1967548"/>
            <a:ext cx="3756285" cy="6967905"/>
          </a:xfrm>
          <a:prstGeom prst="rect">
            <a:avLst/>
          </a:prstGeom>
          <a:noFill/>
          <a:ln>
            <a:noFill/>
          </a:ln>
        </p:spPr>
      </p:pic>
      <p:sp>
        <p:nvSpPr>
          <p:cNvPr id="751" name="Google Shape;751;p6"/>
          <p:cNvSpPr/>
          <p:nvPr/>
        </p:nvSpPr>
        <p:spPr>
          <a:xfrm>
            <a:off x="721590" y="419808"/>
            <a:ext cx="2345804" cy="93567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2" name="Google Shape;82;p23">
            <a:extLst>
              <a:ext uri="{FF2B5EF4-FFF2-40B4-BE49-F238E27FC236}">
                <a16:creationId xmlns:a16="http://schemas.microsoft.com/office/drawing/2014/main" id="{63CAC8BF-E625-CCEB-1F4E-B9570FCBC833}"/>
              </a:ext>
            </a:extLst>
          </p:cNvPr>
          <p:cNvPicPr preferRelativeResize="0"/>
          <p:nvPr/>
        </p:nvPicPr>
        <p:blipFill rotWithShape="1">
          <a:blip r:embed="rId9">
            <a:alphaModFix/>
          </a:blip>
          <a:srcRect/>
          <a:stretch/>
        </p:blipFill>
        <p:spPr>
          <a:xfrm>
            <a:off x="9721208" y="1001486"/>
            <a:ext cx="4477979" cy="8969827"/>
          </a:xfrm>
          <a:prstGeom prst="rect">
            <a:avLst/>
          </a:prstGeom>
          <a:noFill/>
          <a:ln>
            <a:noFill/>
          </a:ln>
        </p:spPr>
      </p:pic>
      <p:pic>
        <p:nvPicPr>
          <p:cNvPr id="3" name="Picture 2">
            <a:extLst>
              <a:ext uri="{FF2B5EF4-FFF2-40B4-BE49-F238E27FC236}">
                <a16:creationId xmlns:a16="http://schemas.microsoft.com/office/drawing/2014/main" id="{AA886127-95AD-D870-6CF3-9226694DD1E8}"/>
              </a:ext>
            </a:extLst>
          </p:cNvPr>
          <p:cNvPicPr>
            <a:picLocks noChangeAspect="1"/>
          </p:cNvPicPr>
          <p:nvPr/>
        </p:nvPicPr>
        <p:blipFill>
          <a:blip r:embed="rId10"/>
          <a:stretch>
            <a:fillRect/>
          </a:stretch>
        </p:blipFill>
        <p:spPr>
          <a:xfrm>
            <a:off x="16896481" y="203456"/>
            <a:ext cx="2200847" cy="12802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pic>
        <p:nvPicPr>
          <p:cNvPr id="757" name="Google Shape;757;p7"/>
          <p:cNvPicPr preferRelativeResize="0">
            <a:picLocks noGrp="1"/>
          </p:cNvPicPr>
          <p:nvPr>
            <p:ph type="pic" idx="6"/>
          </p:nvPr>
        </p:nvPicPr>
        <p:blipFill rotWithShape="1">
          <a:blip r:embed="rId3">
            <a:alphaModFix/>
          </a:blip>
          <a:srcRect l="3144" r="3144"/>
          <a:stretch/>
        </p:blipFill>
        <p:spPr>
          <a:xfrm>
            <a:off x="16450406" y="4254473"/>
            <a:ext cx="2295661" cy="4732758"/>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pic>
      <p:pic>
        <p:nvPicPr>
          <p:cNvPr id="758" name="Google Shape;758;p7"/>
          <p:cNvPicPr preferRelativeResize="0"/>
          <p:nvPr/>
        </p:nvPicPr>
        <p:blipFill rotWithShape="1">
          <a:blip r:embed="rId4">
            <a:alphaModFix/>
          </a:blip>
          <a:srcRect/>
          <a:stretch/>
        </p:blipFill>
        <p:spPr>
          <a:xfrm>
            <a:off x="16356333" y="4124106"/>
            <a:ext cx="2483807" cy="4993491"/>
          </a:xfrm>
          <a:prstGeom prst="rect">
            <a:avLst/>
          </a:prstGeom>
          <a:noFill/>
          <a:ln>
            <a:noFill/>
          </a:ln>
        </p:spPr>
      </p:pic>
      <p:pic>
        <p:nvPicPr>
          <p:cNvPr id="11" name="Picture 10">
            <a:extLst>
              <a:ext uri="{FF2B5EF4-FFF2-40B4-BE49-F238E27FC236}">
                <a16:creationId xmlns:a16="http://schemas.microsoft.com/office/drawing/2014/main" id="{B843E68E-9521-DDD6-F94B-7E3B21077C0F}"/>
              </a:ext>
            </a:extLst>
          </p:cNvPr>
          <p:cNvPicPr>
            <a:picLocks noChangeAspect="1"/>
          </p:cNvPicPr>
          <p:nvPr/>
        </p:nvPicPr>
        <p:blipFill>
          <a:blip r:embed="rId5"/>
          <a:stretch>
            <a:fillRect/>
          </a:stretch>
        </p:blipFill>
        <p:spPr>
          <a:xfrm>
            <a:off x="14362923" y="4018866"/>
            <a:ext cx="2295661" cy="54548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aphicFrame>
        <p:nvGraphicFramePr>
          <p:cNvPr id="6" name="Object 5">
            <a:extLst>
              <a:ext uri="{FF2B5EF4-FFF2-40B4-BE49-F238E27FC236}">
                <a16:creationId xmlns:a16="http://schemas.microsoft.com/office/drawing/2014/main" id="{2D744FA6-E0EF-7BE9-A7C2-7C3A1C804602}"/>
              </a:ext>
            </a:extLst>
          </p:cNvPr>
          <p:cNvGraphicFramePr>
            <a:graphicFrameLocks noChangeAspect="1"/>
          </p:cNvGraphicFramePr>
          <p:nvPr>
            <p:extLst>
              <p:ext uri="{D42A27DB-BD31-4B8C-83A1-F6EECF244321}">
                <p14:modId xmlns:p14="http://schemas.microsoft.com/office/powerpoint/2010/main" val="1149758578"/>
              </p:ext>
            </p:extLst>
          </p:nvPr>
        </p:nvGraphicFramePr>
        <p:xfrm>
          <a:off x="7285038" y="4349791"/>
          <a:ext cx="2438400" cy="4822783"/>
        </p:xfrm>
        <a:graphic>
          <a:graphicData uri="http://schemas.openxmlformats.org/presentationml/2006/ole">
            <mc:AlternateContent xmlns:mc="http://schemas.openxmlformats.org/markup-compatibility/2006">
              <mc:Choice xmlns:v="urn:schemas-microsoft-com:vml" Requires="v">
                <p:oleObj name="Bitmap Image" r:id="rId6" imgW="2636640" imgH="6400800" progId="PBrush">
                  <p:embed/>
                </p:oleObj>
              </mc:Choice>
              <mc:Fallback>
                <p:oleObj name="Bitmap Image" r:id="rId6" imgW="2636640" imgH="6400800" progId="PBrush">
                  <p:embed/>
                  <p:pic>
                    <p:nvPicPr>
                      <p:cNvPr id="6" name="Object 5">
                        <a:extLst>
                          <a:ext uri="{FF2B5EF4-FFF2-40B4-BE49-F238E27FC236}">
                            <a16:creationId xmlns:a16="http://schemas.microsoft.com/office/drawing/2014/main" id="{2D744FA6-E0EF-7BE9-A7C2-7C3A1C804602}"/>
                          </a:ext>
                        </a:extLst>
                      </p:cNvPr>
                      <p:cNvPicPr/>
                      <p:nvPr/>
                    </p:nvPicPr>
                    <p:blipFill>
                      <a:blip r:embed="rId7"/>
                      <a:stretch>
                        <a:fillRect/>
                      </a:stretch>
                    </p:blipFill>
                    <p:spPr>
                      <a:xfrm>
                        <a:off x="7285038" y="4349791"/>
                        <a:ext cx="2438400" cy="4822783"/>
                      </a:xfrm>
                      <a:prstGeom prst="rect">
                        <a:avLst/>
                      </a:prstGeom>
                    </p:spPr>
                  </p:pic>
                </p:oleObj>
              </mc:Fallback>
            </mc:AlternateContent>
          </a:graphicData>
        </a:graphic>
      </p:graphicFrame>
      <p:pic>
        <p:nvPicPr>
          <p:cNvPr id="759" name="Google Shape;759;p7"/>
          <p:cNvPicPr preferRelativeResize="0"/>
          <p:nvPr/>
        </p:nvPicPr>
        <p:blipFill rotWithShape="1">
          <a:blip r:embed="rId4">
            <a:alphaModFix/>
          </a:blip>
          <a:srcRect/>
          <a:stretch/>
        </p:blipFill>
        <p:spPr>
          <a:xfrm>
            <a:off x="7170227" y="4275362"/>
            <a:ext cx="2437739" cy="4875476"/>
          </a:xfrm>
          <a:prstGeom prst="rect">
            <a:avLst/>
          </a:prstGeom>
          <a:noFill/>
          <a:ln>
            <a:noFill/>
          </a:ln>
        </p:spPr>
      </p:pic>
      <p:pic>
        <p:nvPicPr>
          <p:cNvPr id="9" name="Picture 8">
            <a:extLst>
              <a:ext uri="{FF2B5EF4-FFF2-40B4-BE49-F238E27FC236}">
                <a16:creationId xmlns:a16="http://schemas.microsoft.com/office/drawing/2014/main" id="{43E3CA29-BF8E-71A0-E223-465FA903974B}"/>
              </a:ext>
            </a:extLst>
          </p:cNvPr>
          <p:cNvPicPr>
            <a:picLocks noChangeAspect="1"/>
          </p:cNvPicPr>
          <p:nvPr/>
        </p:nvPicPr>
        <p:blipFill>
          <a:blip r:embed="rId8"/>
          <a:stretch>
            <a:fillRect/>
          </a:stretch>
        </p:blipFill>
        <p:spPr>
          <a:xfrm>
            <a:off x="8964198" y="3991429"/>
            <a:ext cx="2474532" cy="548230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60" name="Google Shape;760;p7"/>
          <p:cNvSpPr txBox="1">
            <a:spLocks noGrp="1"/>
          </p:cNvSpPr>
          <p:nvPr>
            <p:ph type="title"/>
          </p:nvPr>
        </p:nvSpPr>
        <p:spPr>
          <a:xfrm>
            <a:off x="1322703" y="1765759"/>
            <a:ext cx="16800512" cy="782914"/>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ct val="100000"/>
              <a:buFont typeface="Raleway"/>
              <a:buNone/>
            </a:pPr>
            <a:r>
              <a:rPr lang="en-US" dirty="0">
                <a:latin typeface="Raleway"/>
                <a:ea typeface="Raleway"/>
                <a:cs typeface="Raleway"/>
                <a:sym typeface="Raleway"/>
              </a:rPr>
              <a:t>E</a:t>
            </a:r>
            <a:r>
              <a:rPr lang="en-US" sz="5400" b="1" dirty="0">
                <a:latin typeface="Raleway"/>
                <a:ea typeface="Raleway"/>
                <a:cs typeface="Raleway"/>
                <a:sym typeface="Raleway"/>
              </a:rPr>
              <a:t>mail Marketing </a:t>
            </a:r>
            <a:r>
              <a:rPr lang="en-US" dirty="0">
                <a:solidFill>
                  <a:schemeClr val="accent1"/>
                </a:solidFill>
                <a:latin typeface="Raleway"/>
                <a:ea typeface="Raleway"/>
                <a:cs typeface="Raleway"/>
                <a:sym typeface="Raleway"/>
              </a:rPr>
              <a:t>F</a:t>
            </a:r>
            <a:r>
              <a:rPr lang="en-US" sz="5400" b="1" dirty="0">
                <a:solidFill>
                  <a:schemeClr val="accent1"/>
                </a:solidFill>
                <a:latin typeface="Raleway"/>
                <a:ea typeface="Raleway"/>
                <a:cs typeface="Raleway"/>
                <a:sym typeface="Raleway"/>
              </a:rPr>
              <a:t>or a Mobile </a:t>
            </a:r>
            <a:r>
              <a:rPr lang="en-US" dirty="0">
                <a:solidFill>
                  <a:schemeClr val="accent1"/>
                </a:solidFill>
                <a:latin typeface="Raleway"/>
                <a:ea typeface="Raleway"/>
                <a:cs typeface="Raleway"/>
                <a:sym typeface="Raleway"/>
              </a:rPr>
              <a:t>W</a:t>
            </a:r>
            <a:r>
              <a:rPr lang="en-US" sz="5400" b="1" dirty="0">
                <a:solidFill>
                  <a:schemeClr val="accent1"/>
                </a:solidFill>
                <a:latin typeface="Raleway"/>
                <a:ea typeface="Raleway"/>
                <a:cs typeface="Raleway"/>
                <a:sym typeface="Raleway"/>
              </a:rPr>
              <a:t>orld</a:t>
            </a:r>
            <a:endParaRPr dirty="0"/>
          </a:p>
        </p:txBody>
      </p:sp>
      <p:pic>
        <p:nvPicPr>
          <p:cNvPr id="761" name="Google Shape;761;p7"/>
          <p:cNvPicPr preferRelativeResize="0">
            <a:picLocks noGrp="1"/>
          </p:cNvPicPr>
          <p:nvPr>
            <p:ph type="pic" idx="8"/>
          </p:nvPr>
        </p:nvPicPr>
        <p:blipFill rotWithShape="1">
          <a:blip r:embed="rId9">
            <a:alphaModFix/>
          </a:blip>
          <a:srcRect/>
          <a:stretch/>
        </p:blipFill>
        <p:spPr>
          <a:xfrm>
            <a:off x="1530669" y="6030100"/>
            <a:ext cx="1005840" cy="1005840"/>
          </a:xfrm>
          <a:prstGeom prst="rect">
            <a:avLst/>
          </a:prstGeom>
          <a:noFill/>
          <a:ln>
            <a:noFill/>
          </a:ln>
        </p:spPr>
      </p:pic>
      <p:sp>
        <p:nvSpPr>
          <p:cNvPr id="762" name="Google Shape;762;p7"/>
          <p:cNvSpPr txBox="1">
            <a:spLocks noGrp="1"/>
          </p:cNvSpPr>
          <p:nvPr>
            <p:ph type="body" idx="1"/>
          </p:nvPr>
        </p:nvSpPr>
        <p:spPr>
          <a:xfrm>
            <a:off x="2854859" y="3343952"/>
            <a:ext cx="3721870" cy="1173494"/>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130000"/>
              </a:lnSpc>
              <a:spcBef>
                <a:spcPts val="0"/>
              </a:spcBef>
              <a:spcAft>
                <a:spcPts val="0"/>
              </a:spcAft>
              <a:buClr>
                <a:schemeClr val="dk1"/>
              </a:buClr>
              <a:buSzPct val="100000"/>
              <a:buNone/>
            </a:pPr>
            <a:r>
              <a:rPr lang="en-US" sz="4000" b="1">
                <a:latin typeface="Raleway"/>
                <a:ea typeface="Raleway"/>
                <a:cs typeface="Raleway"/>
                <a:sym typeface="Raleway"/>
              </a:rPr>
              <a:t>Sales, Service, Credit </a:t>
            </a:r>
            <a:br>
              <a:rPr lang="en-US" sz="4000">
                <a:latin typeface="Raleway"/>
                <a:ea typeface="Raleway"/>
                <a:cs typeface="Raleway"/>
                <a:sym typeface="Raleway"/>
              </a:rPr>
            </a:br>
            <a:r>
              <a:rPr lang="en-US" sz="2900">
                <a:latin typeface="Raleway"/>
                <a:ea typeface="Raleway"/>
                <a:cs typeface="Raleway"/>
                <a:sym typeface="Raleway"/>
              </a:rPr>
              <a:t>Combination of offers to suit any recipient</a:t>
            </a:r>
            <a:endParaRPr/>
          </a:p>
        </p:txBody>
      </p:sp>
      <p:sp>
        <p:nvSpPr>
          <p:cNvPr id="763" name="Google Shape;763;p7"/>
          <p:cNvSpPr txBox="1">
            <a:spLocks noGrp="1"/>
          </p:cNvSpPr>
          <p:nvPr>
            <p:ph type="body" idx="9"/>
          </p:nvPr>
        </p:nvSpPr>
        <p:spPr>
          <a:xfrm>
            <a:off x="2850573" y="4731059"/>
            <a:ext cx="3657600" cy="1005840"/>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130000"/>
              </a:lnSpc>
              <a:spcBef>
                <a:spcPts val="0"/>
              </a:spcBef>
              <a:spcAft>
                <a:spcPts val="0"/>
              </a:spcAft>
              <a:buClr>
                <a:srgbClr val="000000"/>
              </a:buClr>
              <a:buSzPct val="100000"/>
              <a:buFont typeface="Raleway"/>
              <a:buNone/>
            </a:pPr>
            <a:r>
              <a:rPr lang="en-US" sz="2800" b="1" i="0" u="none" strike="noStrike" cap="none">
                <a:solidFill>
                  <a:srgbClr val="000000"/>
                </a:solidFill>
                <a:latin typeface="Raleway"/>
                <a:ea typeface="Raleway"/>
                <a:cs typeface="Raleway"/>
                <a:sym typeface="Raleway"/>
              </a:rPr>
              <a:t>Event Matching </a:t>
            </a:r>
            <a:br>
              <a:rPr lang="en-US" sz="3600" b="0" i="0" u="none" strike="noStrike" cap="none">
                <a:solidFill>
                  <a:srgbClr val="000000"/>
                </a:solidFill>
                <a:latin typeface="Raleway"/>
                <a:ea typeface="Raleway"/>
                <a:cs typeface="Raleway"/>
                <a:sym typeface="Raleway"/>
              </a:rPr>
            </a:br>
            <a:r>
              <a:rPr lang="en-US" sz="1800" b="0" i="0" u="none" strike="noStrike" cap="none">
                <a:solidFill>
                  <a:srgbClr val="000000"/>
                </a:solidFill>
                <a:latin typeface="Raleway"/>
                <a:ea typeface="Raleway"/>
                <a:cs typeface="Raleway"/>
                <a:sym typeface="Raleway"/>
              </a:rPr>
              <a:t>Artwork matching other marketing</a:t>
            </a:r>
            <a:endParaRPr/>
          </a:p>
        </p:txBody>
      </p:sp>
      <p:sp>
        <p:nvSpPr>
          <p:cNvPr id="764" name="Google Shape;764;p7"/>
          <p:cNvSpPr txBox="1">
            <a:spLocks noGrp="1"/>
          </p:cNvSpPr>
          <p:nvPr>
            <p:ph type="body" idx="13"/>
          </p:nvPr>
        </p:nvSpPr>
        <p:spPr>
          <a:xfrm>
            <a:off x="2850573" y="6060934"/>
            <a:ext cx="3657600" cy="1005840"/>
          </a:xfrm>
          <a:prstGeom prst="rect">
            <a:avLst/>
          </a:prstGeom>
          <a:noFill/>
          <a:ln>
            <a:noFill/>
          </a:ln>
        </p:spPr>
        <p:txBody>
          <a:bodyPr spcFirstLastPara="1" wrap="square" lIns="91425" tIns="45700" rIns="91425" bIns="45700" anchor="t" anchorCtr="0">
            <a:normAutofit/>
          </a:bodyPr>
          <a:lstStyle/>
          <a:p>
            <a:pPr marL="0" marR="0" lvl="0" indent="0" algn="l" rtl="0">
              <a:lnSpc>
                <a:spcPct val="130000"/>
              </a:lnSpc>
              <a:spcBef>
                <a:spcPts val="0"/>
              </a:spcBef>
              <a:spcAft>
                <a:spcPts val="0"/>
              </a:spcAft>
              <a:buClr>
                <a:srgbClr val="000000"/>
              </a:buClr>
              <a:buSzPts val="2800"/>
              <a:buFont typeface="Raleway"/>
              <a:buNone/>
            </a:pPr>
            <a:r>
              <a:rPr lang="en-US" sz="2800" b="1" i="0" u="none" strike="noStrike" cap="none">
                <a:solidFill>
                  <a:srgbClr val="000000"/>
                </a:solidFill>
                <a:latin typeface="Raleway"/>
                <a:ea typeface="Raleway"/>
                <a:cs typeface="Raleway"/>
                <a:sym typeface="Raleway"/>
              </a:rPr>
              <a:t>Credit Targets</a:t>
            </a:r>
            <a:br>
              <a:rPr lang="en-US" sz="3600" b="0" i="0" u="none" strike="noStrike" cap="none">
                <a:solidFill>
                  <a:srgbClr val="000000"/>
                </a:solidFill>
                <a:latin typeface="Raleway"/>
                <a:ea typeface="Raleway"/>
                <a:cs typeface="Raleway"/>
                <a:sym typeface="Raleway"/>
              </a:rPr>
            </a:br>
            <a:r>
              <a:rPr lang="en-US" sz="1800" b="0" i="0" u="none" strike="noStrike" cap="none">
                <a:solidFill>
                  <a:srgbClr val="000000"/>
                </a:solidFill>
                <a:latin typeface="Raleway"/>
                <a:ea typeface="Raleway"/>
                <a:cs typeface="Raleway"/>
                <a:sym typeface="Raleway"/>
              </a:rPr>
              <a:t>Designed to push traffic to Q2C</a:t>
            </a:r>
            <a:endParaRPr/>
          </a:p>
        </p:txBody>
      </p:sp>
      <p:sp>
        <p:nvSpPr>
          <p:cNvPr id="765" name="Google Shape;765;p7"/>
          <p:cNvSpPr txBox="1">
            <a:spLocks noGrp="1"/>
          </p:cNvSpPr>
          <p:nvPr>
            <p:ph type="body" idx="14"/>
          </p:nvPr>
        </p:nvSpPr>
        <p:spPr>
          <a:xfrm>
            <a:off x="2850573" y="8720684"/>
            <a:ext cx="3657600" cy="1005840"/>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130000"/>
              </a:lnSpc>
              <a:spcBef>
                <a:spcPts val="0"/>
              </a:spcBef>
              <a:spcAft>
                <a:spcPts val="0"/>
              </a:spcAft>
              <a:buClr>
                <a:srgbClr val="000000"/>
              </a:buClr>
              <a:buSzPct val="100000"/>
              <a:buFont typeface="Raleway"/>
              <a:buNone/>
            </a:pPr>
            <a:r>
              <a:rPr lang="en-US" sz="2800" b="1" i="0" u="none" strike="noStrike" cap="none">
                <a:solidFill>
                  <a:srgbClr val="000000"/>
                </a:solidFill>
                <a:latin typeface="Raleway"/>
                <a:ea typeface="Raleway"/>
                <a:cs typeface="Raleway"/>
                <a:sym typeface="Raleway"/>
              </a:rPr>
              <a:t>Service Offers</a:t>
            </a:r>
            <a:br>
              <a:rPr lang="en-US" sz="3600" b="0" i="0" u="none" strike="noStrike" cap="none">
                <a:solidFill>
                  <a:srgbClr val="000000"/>
                </a:solidFill>
                <a:latin typeface="Raleway"/>
                <a:ea typeface="Raleway"/>
                <a:cs typeface="Raleway"/>
                <a:sym typeface="Raleway"/>
              </a:rPr>
            </a:br>
            <a:r>
              <a:rPr lang="en-US" sz="1800" b="0" i="0" u="none" strike="noStrike" cap="none">
                <a:solidFill>
                  <a:srgbClr val="000000"/>
                </a:solidFill>
                <a:latin typeface="Raleway"/>
                <a:ea typeface="Raleway"/>
                <a:cs typeface="Raleway"/>
                <a:sym typeface="Raleway"/>
              </a:rPr>
              <a:t>Re-engage lost service prospects</a:t>
            </a:r>
            <a:endParaRPr/>
          </a:p>
        </p:txBody>
      </p:sp>
      <p:pic>
        <p:nvPicPr>
          <p:cNvPr id="766" name="Google Shape;766;p7"/>
          <p:cNvPicPr preferRelativeResize="0">
            <a:picLocks noGrp="1"/>
          </p:cNvPicPr>
          <p:nvPr>
            <p:ph type="pic" idx="15"/>
          </p:nvPr>
        </p:nvPicPr>
        <p:blipFill rotWithShape="1">
          <a:blip r:embed="rId10">
            <a:alphaModFix/>
          </a:blip>
          <a:srcRect t="500" b="499"/>
          <a:stretch/>
        </p:blipFill>
        <p:spPr>
          <a:xfrm>
            <a:off x="1530669" y="3343952"/>
            <a:ext cx="1005840" cy="1005840"/>
          </a:xfrm>
          <a:prstGeom prst="rect">
            <a:avLst/>
          </a:prstGeom>
          <a:noFill/>
          <a:ln>
            <a:noFill/>
          </a:ln>
        </p:spPr>
      </p:pic>
      <p:sp>
        <p:nvSpPr>
          <p:cNvPr id="767" name="Google Shape;767;p7"/>
          <p:cNvSpPr txBox="1">
            <a:spLocks noGrp="1"/>
          </p:cNvSpPr>
          <p:nvPr>
            <p:ph type="body" idx="18"/>
          </p:nvPr>
        </p:nvSpPr>
        <p:spPr>
          <a:xfrm>
            <a:off x="2850573" y="7390809"/>
            <a:ext cx="3657600" cy="100584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30000"/>
              </a:lnSpc>
              <a:spcBef>
                <a:spcPts val="0"/>
              </a:spcBef>
              <a:spcAft>
                <a:spcPts val="0"/>
              </a:spcAft>
              <a:buClr>
                <a:schemeClr val="dk1"/>
              </a:buClr>
              <a:buSzPct val="100000"/>
              <a:buNone/>
            </a:pPr>
            <a:r>
              <a:rPr lang="en-US" sz="3200" b="1">
                <a:latin typeface="Raleway"/>
                <a:ea typeface="Raleway"/>
                <a:cs typeface="Raleway"/>
                <a:sym typeface="Raleway"/>
              </a:rPr>
              <a:t>Trade Targets</a:t>
            </a:r>
            <a:br>
              <a:rPr lang="en-US" sz="4000">
                <a:latin typeface="Raleway"/>
                <a:ea typeface="Raleway"/>
                <a:cs typeface="Raleway"/>
                <a:sym typeface="Raleway"/>
              </a:rPr>
            </a:br>
            <a:r>
              <a:rPr lang="en-US">
                <a:latin typeface="Raleway"/>
                <a:ea typeface="Raleway"/>
                <a:cs typeface="Raleway"/>
                <a:sym typeface="Raleway"/>
              </a:rPr>
              <a:t>Drives traffic to Q2T</a:t>
            </a:r>
            <a:endParaRPr/>
          </a:p>
        </p:txBody>
      </p:sp>
      <p:sp>
        <p:nvSpPr>
          <p:cNvPr id="768" name="Google Shape;768;p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770" name="Google Shape;770;p7"/>
          <p:cNvPicPr preferRelativeResize="0"/>
          <p:nvPr/>
        </p:nvPicPr>
        <p:blipFill rotWithShape="1">
          <a:blip r:embed="rId4">
            <a:alphaModFix/>
          </a:blip>
          <a:srcRect/>
          <a:stretch/>
        </p:blipFill>
        <p:spPr>
          <a:xfrm>
            <a:off x="13939987" y="3834408"/>
            <a:ext cx="2926775" cy="5853548"/>
          </a:xfrm>
          <a:prstGeom prst="rect">
            <a:avLst/>
          </a:prstGeom>
          <a:noFill/>
          <a:ln>
            <a:noFill/>
          </a:ln>
        </p:spPr>
      </p:pic>
      <p:pic>
        <p:nvPicPr>
          <p:cNvPr id="772" name="Google Shape;772;p7"/>
          <p:cNvPicPr preferRelativeResize="0"/>
          <p:nvPr/>
        </p:nvPicPr>
        <p:blipFill rotWithShape="1">
          <a:blip r:embed="rId4">
            <a:alphaModFix/>
          </a:blip>
          <a:srcRect/>
          <a:stretch/>
        </p:blipFill>
        <p:spPr>
          <a:xfrm>
            <a:off x="8761519" y="3834408"/>
            <a:ext cx="3059194" cy="5830818"/>
          </a:xfrm>
          <a:prstGeom prst="rect">
            <a:avLst/>
          </a:prstGeom>
          <a:noFill/>
          <a:ln>
            <a:noFill/>
          </a:ln>
        </p:spPr>
      </p:pic>
      <p:pic>
        <p:nvPicPr>
          <p:cNvPr id="773" name="Google Shape;773;p7" descr="Text&#10;&#10;Description automatically generated with medium confidence"/>
          <p:cNvPicPr preferRelativeResize="0"/>
          <p:nvPr/>
        </p:nvPicPr>
        <p:blipFill rotWithShape="1">
          <a:blip r:embed="rId11">
            <a:alphaModFix/>
          </a:blip>
          <a:srcRect/>
          <a:stretch/>
        </p:blipFill>
        <p:spPr>
          <a:xfrm>
            <a:off x="11323109" y="3462648"/>
            <a:ext cx="2893937" cy="6316408"/>
          </a:xfrm>
          <a:prstGeom prst="rect">
            <a:avLst/>
          </a:prstGeom>
          <a:noFill/>
          <a:ln>
            <a:noFill/>
          </a:ln>
        </p:spPr>
      </p:pic>
      <p:pic>
        <p:nvPicPr>
          <p:cNvPr id="775" name="Google Shape;775;p7" descr="Eye"/>
          <p:cNvPicPr preferRelativeResize="0"/>
          <p:nvPr/>
        </p:nvPicPr>
        <p:blipFill rotWithShape="1">
          <a:blip r:embed="rId12">
            <a:alphaModFix/>
          </a:blip>
          <a:srcRect t="91" b="90"/>
          <a:stretch/>
        </p:blipFill>
        <p:spPr>
          <a:xfrm>
            <a:off x="1462413" y="4606133"/>
            <a:ext cx="1167625" cy="1167625"/>
          </a:xfrm>
          <a:prstGeom prst="rect">
            <a:avLst/>
          </a:prstGeom>
          <a:noFill/>
          <a:ln>
            <a:noFill/>
          </a:ln>
        </p:spPr>
      </p:pic>
      <p:pic>
        <p:nvPicPr>
          <p:cNvPr id="776" name="Google Shape;776;p7" descr="Target"/>
          <p:cNvPicPr preferRelativeResize="0"/>
          <p:nvPr/>
        </p:nvPicPr>
        <p:blipFill rotWithShape="1">
          <a:blip r:embed="rId13">
            <a:alphaModFix/>
          </a:blip>
          <a:srcRect/>
          <a:stretch/>
        </p:blipFill>
        <p:spPr>
          <a:xfrm>
            <a:off x="1540823" y="7390807"/>
            <a:ext cx="1005839" cy="1005839"/>
          </a:xfrm>
          <a:prstGeom prst="rect">
            <a:avLst/>
          </a:prstGeom>
          <a:noFill/>
          <a:ln>
            <a:noFill/>
          </a:ln>
        </p:spPr>
      </p:pic>
      <p:sp>
        <p:nvSpPr>
          <p:cNvPr id="777" name="Google Shape;777;p7"/>
          <p:cNvSpPr/>
          <p:nvPr/>
        </p:nvSpPr>
        <p:spPr>
          <a:xfrm>
            <a:off x="8055429" y="10435771"/>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778" name="Google Shape;778;p7" descr="Gears"/>
          <p:cNvPicPr preferRelativeResize="0"/>
          <p:nvPr/>
        </p:nvPicPr>
        <p:blipFill rotWithShape="1">
          <a:blip r:embed="rId14">
            <a:alphaModFix/>
          </a:blip>
          <a:srcRect l="91" r="90"/>
          <a:stretch/>
        </p:blipFill>
        <p:spPr>
          <a:xfrm>
            <a:off x="1530667" y="8757583"/>
            <a:ext cx="1005838" cy="1005838"/>
          </a:xfrm>
          <a:prstGeom prst="rect">
            <a:avLst/>
          </a:prstGeom>
          <a:noFill/>
          <a:ln>
            <a:noFill/>
          </a:ln>
        </p:spPr>
      </p:pic>
      <p:sp>
        <p:nvSpPr>
          <p:cNvPr id="7" name="Rectangle 6">
            <a:extLst>
              <a:ext uri="{FF2B5EF4-FFF2-40B4-BE49-F238E27FC236}">
                <a16:creationId xmlns:a16="http://schemas.microsoft.com/office/drawing/2014/main" id="{8CB1912C-8AB0-0CBA-CB35-8C12EB83D38E}"/>
              </a:ext>
            </a:extLst>
          </p:cNvPr>
          <p:cNvSpPr/>
          <p:nvPr/>
        </p:nvSpPr>
        <p:spPr>
          <a:xfrm>
            <a:off x="16328571" y="217714"/>
            <a:ext cx="2423886" cy="1378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74" name="Google Shape;774;p7"/>
          <p:cNvPicPr preferRelativeResize="0"/>
          <p:nvPr/>
        </p:nvPicPr>
        <p:blipFill rotWithShape="1">
          <a:blip r:embed="rId4">
            <a:alphaModFix/>
          </a:blip>
          <a:srcRect/>
          <a:stretch/>
        </p:blipFill>
        <p:spPr>
          <a:xfrm>
            <a:off x="11076913" y="3464209"/>
            <a:ext cx="3360678" cy="6586290"/>
          </a:xfrm>
          <a:prstGeom prst="rect">
            <a:avLst/>
          </a:prstGeom>
          <a:noFill/>
          <a:ln>
            <a:noFill/>
          </a:ln>
        </p:spPr>
      </p:pic>
      <p:pic>
        <p:nvPicPr>
          <p:cNvPr id="2" name="Picture 1">
            <a:extLst>
              <a:ext uri="{FF2B5EF4-FFF2-40B4-BE49-F238E27FC236}">
                <a16:creationId xmlns:a16="http://schemas.microsoft.com/office/drawing/2014/main" id="{EAC9C340-4417-6EF8-2E36-62146FDBBEB4}"/>
              </a:ext>
            </a:extLst>
          </p:cNvPr>
          <p:cNvPicPr>
            <a:picLocks noChangeAspect="1"/>
          </p:cNvPicPr>
          <p:nvPr/>
        </p:nvPicPr>
        <p:blipFill>
          <a:blip r:embed="rId15"/>
          <a:stretch>
            <a:fillRect/>
          </a:stretch>
        </p:blipFill>
        <p:spPr>
          <a:xfrm>
            <a:off x="16896481" y="203456"/>
            <a:ext cx="2200847" cy="12802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74"/>
                                        </p:tgtEl>
                                        <p:attrNameLst>
                                          <p:attrName>style.visibility</p:attrName>
                                        </p:attrNameLst>
                                      </p:cBhvr>
                                      <p:to>
                                        <p:strVal val="visible"/>
                                      </p:to>
                                    </p:set>
                                    <p:anim calcmode="lin" valueType="num">
                                      <p:cBhvr additive="base">
                                        <p:cTn id="7" dur="750"/>
                                        <p:tgtEl>
                                          <p:spTgt spid="774"/>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772"/>
                                        </p:tgtEl>
                                        <p:attrNameLst>
                                          <p:attrName>style.visibility</p:attrName>
                                        </p:attrNameLst>
                                      </p:cBhvr>
                                      <p:to>
                                        <p:strVal val="visible"/>
                                      </p:to>
                                    </p:set>
                                    <p:anim calcmode="lin" valueType="num">
                                      <p:cBhvr additive="base">
                                        <p:cTn id="10" dur="750"/>
                                        <p:tgtEl>
                                          <p:spTgt spid="772"/>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758"/>
                                        </p:tgtEl>
                                        <p:attrNameLst>
                                          <p:attrName>style.visibility</p:attrName>
                                        </p:attrNameLst>
                                      </p:cBhvr>
                                      <p:to>
                                        <p:strVal val="visible"/>
                                      </p:to>
                                    </p:set>
                                    <p:anim calcmode="lin" valueType="num">
                                      <p:cBhvr additive="base">
                                        <p:cTn id="13" dur="750"/>
                                        <p:tgtEl>
                                          <p:spTgt spid="758"/>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70"/>
                                        </p:tgtEl>
                                        <p:attrNameLst>
                                          <p:attrName>style.visibility</p:attrName>
                                        </p:attrNameLst>
                                      </p:cBhvr>
                                      <p:to>
                                        <p:strVal val="visible"/>
                                      </p:to>
                                    </p:set>
                                    <p:anim calcmode="lin" valueType="num">
                                      <p:cBhvr additive="base">
                                        <p:cTn id="16" dur="750"/>
                                        <p:tgtEl>
                                          <p:spTgt spid="770"/>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59"/>
                                        </p:tgtEl>
                                        <p:attrNameLst>
                                          <p:attrName>style.visibility</p:attrName>
                                        </p:attrNameLst>
                                      </p:cBhvr>
                                      <p:to>
                                        <p:strVal val="visible"/>
                                      </p:to>
                                    </p:set>
                                    <p:anim calcmode="lin" valueType="num">
                                      <p:cBhvr additive="base">
                                        <p:cTn id="19" dur="750"/>
                                        <p:tgtEl>
                                          <p:spTgt spid="7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0"/>
        <p:cNvGrpSpPr/>
        <p:nvPr/>
      </p:nvGrpSpPr>
      <p:grpSpPr>
        <a:xfrm>
          <a:off x="0" y="0"/>
          <a:ext cx="0" cy="0"/>
          <a:chOff x="0" y="0"/>
          <a:chExt cx="0" cy="0"/>
        </a:xfrm>
      </p:grpSpPr>
      <p:pic>
        <p:nvPicPr>
          <p:cNvPr id="1461" name="Google Shape;1461;p10"/>
          <p:cNvPicPr preferRelativeResize="0">
            <a:picLocks noGrp="1"/>
          </p:cNvPicPr>
          <p:nvPr>
            <p:ph type="pic" idx="2"/>
          </p:nvPr>
        </p:nvPicPr>
        <p:blipFill rotWithShape="1">
          <a:blip r:embed="rId3">
            <a:alphaModFix/>
          </a:blip>
          <a:srcRect l="30396" r="30397"/>
          <a:stretch/>
        </p:blipFill>
        <p:spPr>
          <a:xfrm>
            <a:off x="0" y="0"/>
            <a:ext cx="7942263" cy="10972800"/>
          </a:xfrm>
          <a:prstGeom prst="rect">
            <a:avLst/>
          </a:prstGeom>
          <a:noFill/>
          <a:ln>
            <a:noFill/>
          </a:ln>
        </p:spPr>
      </p:pic>
      <p:sp>
        <p:nvSpPr>
          <p:cNvPr id="1462" name="Google Shape;1462;p10"/>
          <p:cNvSpPr/>
          <p:nvPr/>
        </p:nvSpPr>
        <p:spPr>
          <a:xfrm>
            <a:off x="-21303" y="0"/>
            <a:ext cx="7942488" cy="10972800"/>
          </a:xfrm>
          <a:prstGeom prst="rect">
            <a:avLst/>
          </a:prstGeom>
          <a:gradFill>
            <a:gsLst>
              <a:gs pos="0">
                <a:srgbClr val="F2AAA7"/>
              </a:gs>
              <a:gs pos="22000">
                <a:srgbClr val="AB1E19">
                  <a:alpha val="69803"/>
                </a:srgbClr>
              </a:gs>
              <a:gs pos="100000">
                <a:srgbClr val="AB1E19">
                  <a:alpha val="69803"/>
                </a:srgbClr>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aleway"/>
              <a:ea typeface="Raleway"/>
              <a:cs typeface="Raleway"/>
              <a:sym typeface="Raleway"/>
            </a:endParaRPr>
          </a:p>
        </p:txBody>
      </p:sp>
      <p:sp>
        <p:nvSpPr>
          <p:cNvPr id="1463" name="Google Shape;1463;p10"/>
          <p:cNvSpPr/>
          <p:nvPr/>
        </p:nvSpPr>
        <p:spPr>
          <a:xfrm>
            <a:off x="902269" y="2417232"/>
            <a:ext cx="6137950" cy="6137947"/>
          </a:xfrm>
          <a:custGeom>
            <a:avLst/>
            <a:gdLst/>
            <a:ahLst/>
            <a:cxnLst/>
            <a:rect l="l" t="t" r="r" b="b"/>
            <a:pathLst>
              <a:path w="4412344" h="4412344" extrusionOk="0">
                <a:moveTo>
                  <a:pt x="2206172" y="0"/>
                </a:moveTo>
                <a:cubicBezTo>
                  <a:pt x="3424607" y="0"/>
                  <a:pt x="4412344" y="987737"/>
                  <a:pt x="4412344" y="2206172"/>
                </a:cubicBezTo>
                <a:cubicBezTo>
                  <a:pt x="4412344" y="3424607"/>
                  <a:pt x="3424607" y="4412344"/>
                  <a:pt x="2206172" y="4412344"/>
                </a:cubicBezTo>
                <a:cubicBezTo>
                  <a:pt x="987737" y="4412344"/>
                  <a:pt x="0" y="3424607"/>
                  <a:pt x="0" y="2206172"/>
                </a:cubicBezTo>
                <a:cubicBezTo>
                  <a:pt x="0" y="987737"/>
                  <a:pt x="987737" y="0"/>
                  <a:pt x="2206172" y="0"/>
                </a:cubicBezTo>
                <a:close/>
                <a:moveTo>
                  <a:pt x="2206171" y="551543"/>
                </a:moveTo>
                <a:cubicBezTo>
                  <a:pt x="1292345" y="551543"/>
                  <a:pt x="551542" y="1292345"/>
                  <a:pt x="551542" y="2206171"/>
                </a:cubicBezTo>
                <a:cubicBezTo>
                  <a:pt x="551542" y="3119997"/>
                  <a:pt x="1292345" y="3860799"/>
                  <a:pt x="2206171" y="3860799"/>
                </a:cubicBezTo>
                <a:cubicBezTo>
                  <a:pt x="3119997" y="3860799"/>
                  <a:pt x="3860800" y="3119997"/>
                  <a:pt x="3860800" y="2206171"/>
                </a:cubicBezTo>
                <a:cubicBezTo>
                  <a:pt x="3860800" y="1292345"/>
                  <a:pt x="3119997" y="551543"/>
                  <a:pt x="2206171" y="551543"/>
                </a:cubicBezTo>
                <a:close/>
              </a:path>
            </a:pathLst>
          </a:custGeom>
          <a:solidFill>
            <a:srgbClr val="A5A5A5">
              <a:alpha val="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4000">
              <a:solidFill>
                <a:schemeClr val="lt1"/>
              </a:solidFill>
              <a:latin typeface="Raleway"/>
              <a:ea typeface="Raleway"/>
              <a:cs typeface="Raleway"/>
              <a:sym typeface="Raleway"/>
            </a:endParaRPr>
          </a:p>
        </p:txBody>
      </p:sp>
      <p:sp>
        <p:nvSpPr>
          <p:cNvPr id="1469" name="Google Shape;1469;p10"/>
          <p:cNvSpPr txBox="1"/>
          <p:nvPr/>
        </p:nvSpPr>
        <p:spPr>
          <a:xfrm>
            <a:off x="8159841" y="279128"/>
            <a:ext cx="8399497"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rgbClr val="262626"/>
                </a:solidFill>
                <a:latin typeface="Raleway"/>
                <a:ea typeface="Raleway"/>
                <a:cs typeface="Raleway"/>
                <a:sym typeface="Raleway"/>
              </a:rPr>
              <a:t>June Calendar &amp; Budget</a:t>
            </a:r>
            <a:endParaRPr sz="4000" dirty="0">
              <a:solidFill>
                <a:schemeClr val="dk1"/>
              </a:solidFill>
              <a:latin typeface="Raleway"/>
              <a:ea typeface="Raleway"/>
              <a:cs typeface="Raleway"/>
              <a:sym typeface="Raleway"/>
            </a:endParaRPr>
          </a:p>
        </p:txBody>
      </p:sp>
      <p:sp>
        <p:nvSpPr>
          <p:cNvPr id="1470" name="Google Shape;1470;p1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latin typeface="Raleway"/>
                <a:ea typeface="Raleway"/>
                <a:cs typeface="Raleway"/>
                <a:sym typeface="Raleway"/>
              </a:rPr>
              <a:t>8</a:t>
            </a:fld>
            <a:endParaRPr>
              <a:latin typeface="Raleway"/>
              <a:ea typeface="Raleway"/>
              <a:cs typeface="Raleway"/>
              <a:sym typeface="Raleway"/>
            </a:endParaRPr>
          </a:p>
        </p:txBody>
      </p:sp>
      <p:pic>
        <p:nvPicPr>
          <p:cNvPr id="1471" name="Google Shape;1471;p10"/>
          <p:cNvPicPr preferRelativeResize="0"/>
          <p:nvPr/>
        </p:nvPicPr>
        <p:blipFill rotWithShape="1">
          <a:blip r:embed="rId4">
            <a:alphaModFix/>
          </a:blip>
          <a:srcRect/>
          <a:stretch/>
        </p:blipFill>
        <p:spPr>
          <a:xfrm>
            <a:off x="16559338" y="244293"/>
            <a:ext cx="2196110" cy="1280160"/>
          </a:xfrm>
          <a:prstGeom prst="rect">
            <a:avLst/>
          </a:prstGeom>
          <a:noFill/>
          <a:ln>
            <a:noFill/>
          </a:ln>
        </p:spPr>
      </p:pic>
      <p:sp>
        <p:nvSpPr>
          <p:cNvPr id="1472" name="Google Shape;1472;p10"/>
          <p:cNvSpPr/>
          <p:nvPr/>
        </p:nvSpPr>
        <p:spPr>
          <a:xfrm>
            <a:off x="8055429" y="10435771"/>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aleway"/>
              <a:ea typeface="Raleway"/>
              <a:cs typeface="Raleway"/>
              <a:sym typeface="Raleway"/>
            </a:endParaRPr>
          </a:p>
        </p:txBody>
      </p:sp>
      <p:sp>
        <p:nvSpPr>
          <p:cNvPr id="4" name="Rectangle 3">
            <a:extLst>
              <a:ext uri="{FF2B5EF4-FFF2-40B4-BE49-F238E27FC236}">
                <a16:creationId xmlns:a16="http://schemas.microsoft.com/office/drawing/2014/main" id="{7EF97289-5C49-6EC9-4FE5-D9EDACD6AC9B}"/>
              </a:ext>
            </a:extLst>
          </p:cNvPr>
          <p:cNvSpPr/>
          <p:nvPr/>
        </p:nvSpPr>
        <p:spPr>
          <a:xfrm>
            <a:off x="16445450" y="59190"/>
            <a:ext cx="2423886" cy="13788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F90E317-6904-9322-5CFA-E4C21B5ED4E8}"/>
              </a:ext>
            </a:extLst>
          </p:cNvPr>
          <p:cNvSpPr txBox="1"/>
          <p:nvPr/>
        </p:nvSpPr>
        <p:spPr>
          <a:xfrm>
            <a:off x="13516593" y="9881279"/>
            <a:ext cx="3042745" cy="738664"/>
          </a:xfrm>
          <a:prstGeom prst="rect">
            <a:avLst/>
          </a:prstGeom>
          <a:noFill/>
        </p:spPr>
        <p:txBody>
          <a:bodyPr wrap="square" rtlCol="0">
            <a:spAutoFit/>
          </a:bodyPr>
          <a:lstStyle/>
          <a:p>
            <a:r>
              <a:rPr lang="en-US" dirty="0"/>
              <a:t>*MAIL, EMAIL, INCENTIVES, INSURNACE, CALL CENTER INCLUDED.</a:t>
            </a:r>
          </a:p>
        </p:txBody>
      </p:sp>
      <p:graphicFrame>
        <p:nvGraphicFramePr>
          <p:cNvPr id="2" name="Table 1">
            <a:extLst>
              <a:ext uri="{FF2B5EF4-FFF2-40B4-BE49-F238E27FC236}">
                <a16:creationId xmlns:a16="http://schemas.microsoft.com/office/drawing/2014/main" id="{315CCE84-AC44-45B3-BEFF-CC5D81857F72}"/>
              </a:ext>
            </a:extLst>
          </p:cNvPr>
          <p:cNvGraphicFramePr>
            <a:graphicFrameLocks noGrp="1"/>
          </p:cNvGraphicFramePr>
          <p:nvPr>
            <p:extLst>
              <p:ext uri="{D42A27DB-BD31-4B8C-83A1-F6EECF244321}">
                <p14:modId xmlns:p14="http://schemas.microsoft.com/office/powerpoint/2010/main" val="2128419559"/>
              </p:ext>
            </p:extLst>
          </p:nvPr>
        </p:nvGraphicFramePr>
        <p:xfrm>
          <a:off x="8297290" y="1291772"/>
          <a:ext cx="10470730" cy="9240608"/>
        </p:xfrm>
        <a:graphic>
          <a:graphicData uri="http://schemas.openxmlformats.org/drawingml/2006/table">
            <a:tbl>
              <a:tblPr firstRow="1" bandRow="1">
                <a:tableStyleId>{5C22544A-7EE6-4342-B048-85BDC9FD1C3A}</a:tableStyleId>
              </a:tblPr>
              <a:tblGrid>
                <a:gridCol w="1138927">
                  <a:extLst>
                    <a:ext uri="{9D8B030D-6E8A-4147-A177-3AD203B41FA5}">
                      <a16:colId xmlns:a16="http://schemas.microsoft.com/office/drawing/2014/main" val="1874712691"/>
                    </a:ext>
                  </a:extLst>
                </a:gridCol>
                <a:gridCol w="1580640">
                  <a:extLst>
                    <a:ext uri="{9D8B030D-6E8A-4147-A177-3AD203B41FA5}">
                      <a16:colId xmlns:a16="http://schemas.microsoft.com/office/drawing/2014/main" val="1557879396"/>
                    </a:ext>
                  </a:extLst>
                </a:gridCol>
                <a:gridCol w="3424857">
                  <a:extLst>
                    <a:ext uri="{9D8B030D-6E8A-4147-A177-3AD203B41FA5}">
                      <a16:colId xmlns:a16="http://schemas.microsoft.com/office/drawing/2014/main" val="3632909727"/>
                    </a:ext>
                  </a:extLst>
                </a:gridCol>
                <a:gridCol w="1737159">
                  <a:extLst>
                    <a:ext uri="{9D8B030D-6E8A-4147-A177-3AD203B41FA5}">
                      <a16:colId xmlns:a16="http://schemas.microsoft.com/office/drawing/2014/main" val="2216570425"/>
                    </a:ext>
                  </a:extLst>
                </a:gridCol>
                <a:gridCol w="2589147">
                  <a:extLst>
                    <a:ext uri="{9D8B030D-6E8A-4147-A177-3AD203B41FA5}">
                      <a16:colId xmlns:a16="http://schemas.microsoft.com/office/drawing/2014/main" val="3134352601"/>
                    </a:ext>
                  </a:extLst>
                </a:gridCol>
              </a:tblGrid>
              <a:tr h="1143450">
                <a:tc>
                  <a:txBody>
                    <a:bodyPr/>
                    <a:lstStyle/>
                    <a:p>
                      <a:pPr algn="ctr"/>
                      <a:r>
                        <a:rPr lang="es-ES" sz="3200" dirty="0">
                          <a:latin typeface="Raleway" pitchFamily="2" charset="0"/>
                        </a:rPr>
                        <a:t>Date </a:t>
                      </a:r>
                      <a:endParaRPr lang="en-US" sz="3200" dirty="0">
                        <a:latin typeface="Raleway" pitchFamily="2" charset="0"/>
                      </a:endParaRPr>
                    </a:p>
                  </a:txBody>
                  <a:tcPr anchor="ctr">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s-ES" sz="3200" dirty="0">
                          <a:latin typeface="Raleway" pitchFamily="2" charset="0"/>
                        </a:rPr>
                        <a:t>Type </a:t>
                      </a:r>
                      <a:endParaRPr lang="en-US" sz="3200" dirty="0">
                        <a:latin typeface="Raleway" pitchFamily="2" charset="0"/>
                      </a:endParaRPr>
                    </a:p>
                  </a:txBody>
                  <a:tcPr anchor="ctr">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3200" dirty="0">
                          <a:latin typeface="Raleway" pitchFamily="2" charset="0"/>
                        </a:rPr>
                        <a:t>Audience</a:t>
                      </a:r>
                    </a:p>
                  </a:txBody>
                  <a:tcPr anchor="ctr">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800" dirty="0">
                          <a:latin typeface="Raleway" pitchFamily="2" charset="0"/>
                        </a:rPr>
                        <a:t>Quantity</a:t>
                      </a:r>
                    </a:p>
                  </a:txBody>
                  <a:tcPr anchor="ctr">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3200" dirty="0">
                          <a:latin typeface="Raleway" pitchFamily="2" charset="0"/>
                        </a:rPr>
                        <a:t>Budget</a:t>
                      </a:r>
                    </a:p>
                  </a:txBody>
                  <a:tcPr anchor="ctr">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34462416"/>
                  </a:ext>
                </a:extLst>
              </a:tr>
              <a:tr h="1319277">
                <a:tc>
                  <a:txBody>
                    <a:bodyPr/>
                    <a:lstStyle/>
                    <a:p>
                      <a:pPr algn="ctr"/>
                      <a:r>
                        <a:rPr lang="es-ES" sz="2000" b="1" dirty="0">
                          <a:solidFill>
                            <a:schemeClr val="accent1"/>
                          </a:solidFill>
                          <a:latin typeface="Raleway" pitchFamily="2" charset="0"/>
                        </a:rPr>
                        <a:t>6/11</a:t>
                      </a:r>
                    </a:p>
                    <a:p>
                      <a:pPr algn="ctr"/>
                      <a:endParaRPr lang="es-ES" sz="1800" b="1" dirty="0">
                        <a:solidFill>
                          <a:schemeClr val="accent1"/>
                        </a:solidFill>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600" spc="-100" baseline="0" dirty="0">
                        <a:latin typeface="Raleway" pitchFamily="2" charset="0"/>
                      </a:endParaRP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spc="-100" baseline="0" dirty="0">
                        <a:latin typeface="Raleway" pitchFamily="2" charset="0"/>
                      </a:endParaRP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spc="-100" baseline="0" dirty="0">
                          <a:latin typeface="Raleway" pitchFamily="2" charset="0"/>
                        </a:rPr>
                        <a:t>Sales Email</a:t>
                      </a: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600" spc="-100" baseline="0" dirty="0">
                        <a:latin typeface="Raleway" pitchFamily="2" charset="0"/>
                      </a:endParaRP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800" spc="-100" baseline="0" dirty="0">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spc="-100" baseline="0" dirty="0">
                        <a:latin typeface="Raleway"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spc="-100" baseline="0" dirty="0">
                          <a:latin typeface="Raleway" pitchFamily="2" charset="0"/>
                        </a:rPr>
                        <a:t>Previous Sold/Previous Service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600" spc="-100" baseline="0" dirty="0">
                        <a:latin typeface="Raleway"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b="1" spc="-100" baseline="0" dirty="0">
                          <a:latin typeface="Raleway" pitchFamily="2" charset="0"/>
                        </a:rPr>
                        <a:t>Max Emails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400" spc="-100" baseline="0" dirty="0">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2192968"/>
                  </a:ext>
                </a:extLst>
              </a:tr>
              <a:tr h="2111047">
                <a:tc>
                  <a:txBody>
                    <a:bodyPr/>
                    <a:lstStyle/>
                    <a:p>
                      <a:pPr algn="ctr"/>
                      <a:r>
                        <a:rPr lang="en-US" sz="2000" b="1" dirty="0">
                          <a:solidFill>
                            <a:schemeClr val="accent1"/>
                          </a:solidFill>
                          <a:latin typeface="Raleway" pitchFamily="2" charset="0"/>
                        </a:rPr>
                        <a:t>6/16</a:t>
                      </a:r>
                    </a:p>
                    <a:p>
                      <a:pPr algn="ctr"/>
                      <a:endParaRPr lang="en-US" sz="2000" b="1" dirty="0">
                        <a:solidFill>
                          <a:schemeClr val="accent1"/>
                        </a:solidFill>
                        <a:latin typeface="Raleway" pitchFamily="2" charset="0"/>
                      </a:endParaRPr>
                    </a:p>
                    <a:p>
                      <a:pPr algn="ctr"/>
                      <a:r>
                        <a:rPr lang="en-US" sz="2000" b="1" dirty="0">
                          <a:solidFill>
                            <a:schemeClr val="accent1"/>
                          </a:solidFill>
                          <a:latin typeface="Raleway" pitchFamily="2" charset="0"/>
                        </a:rPr>
                        <a:t>6/17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spc="-100" baseline="0" dirty="0">
                        <a:latin typeface="Raleway" pitchFamily="2" charset="0"/>
                      </a:endParaRP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spc="-100" baseline="0" dirty="0">
                          <a:latin typeface="Raleway" pitchFamily="2" charset="0"/>
                        </a:rPr>
                        <a:t>Sales Email</a:t>
                      </a: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00" spc="-100" baseline="0" dirty="0">
                        <a:latin typeface="Raleway" pitchFamily="2" charset="0"/>
                      </a:endParaRP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400" spc="-100" baseline="0" dirty="0">
                        <a:latin typeface="Raleway" pitchFamily="2" charset="0"/>
                      </a:endParaRPr>
                    </a:p>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spc="-100" baseline="0" dirty="0">
                          <a:latin typeface="Raleway" pitchFamily="2" charset="0"/>
                        </a:rPr>
                        <a:t> Credit Mail</a:t>
                      </a:r>
                      <a:endParaRPr lang="en-US" sz="1400" spc="-100" baseline="0" dirty="0">
                        <a:latin typeface="Raleway" pitchFamily="2" charset="0"/>
                      </a:endParaRPr>
                    </a:p>
                    <a:p>
                      <a:pPr lvl="1" algn="ctr"/>
                      <a:r>
                        <a:rPr lang="en-US" sz="1400" spc="-100" baseline="0" dirty="0">
                          <a:latin typeface="Raleway" pitchFamily="2"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spc="-100" baseline="0" dirty="0">
                          <a:latin typeface="Raleway" pitchFamily="2" charset="0"/>
                        </a:rPr>
                        <a:t>Unsold Leads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spc="-100" baseline="0" dirty="0">
                          <a:latin typeface="Raleway" pitchFamily="2" charset="0"/>
                        </a:rPr>
                        <a:t>Conquest Owners /In Equity Previous Sold</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spc="-100" baseline="0" dirty="0">
                        <a:latin typeface="Raleway"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spc="-100" baseline="0" dirty="0">
                          <a:latin typeface="Raleway" pitchFamily="2" charset="0"/>
                        </a:rPr>
                        <a:t>Credit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600" spc="-100" baseline="0" dirty="0">
                          <a:latin typeface="Raleway" pitchFamily="2" charset="0"/>
                        </a:rPr>
                        <a: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b="1" spc="-100" baseline="0" dirty="0">
                          <a:latin typeface="Raleway" pitchFamily="2" charset="0"/>
                        </a:rPr>
                        <a:t>Max Emails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600" b="1" spc="-100" baseline="0" dirty="0">
                        <a:latin typeface="Raleway"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400" b="1" spc="-100" baseline="0" dirty="0">
                          <a:latin typeface="Raleway" pitchFamily="2" charset="0"/>
                        </a:rPr>
                        <a:t>5,000 Mailers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b="1" spc="-100" baseline="0" dirty="0">
                        <a:latin typeface="Raleway"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600" spc="-100" baseline="0" dirty="0">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400" spc="-100" baseline="0" dirty="0">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3636440"/>
                  </a:ext>
                </a:extLst>
              </a:tr>
              <a:tr h="177312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b="1" dirty="0">
                        <a:solidFill>
                          <a:schemeClr val="accent1"/>
                        </a:solidFill>
                        <a:latin typeface="Raleway"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b="1" dirty="0">
                        <a:solidFill>
                          <a:schemeClr val="accent1"/>
                        </a:solidFill>
                        <a:latin typeface="Raleway" pitchFamily="2" charset="0"/>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b="1" dirty="0">
                          <a:solidFill>
                            <a:schemeClr val="accent1"/>
                          </a:solidFill>
                          <a:latin typeface="Raleway" pitchFamily="2" charset="0"/>
                        </a:rPr>
                        <a:t>6/23</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b="1" dirty="0">
                        <a:solidFill>
                          <a:schemeClr val="accent1"/>
                        </a:solidFill>
                        <a:latin typeface="Raleway" pitchFamily="2" charset="0"/>
                      </a:endParaRPr>
                    </a:p>
                    <a:p>
                      <a:pPr algn="ctr"/>
                      <a:endParaRPr lang="es-ES" sz="1800" b="1" dirty="0">
                        <a:solidFill>
                          <a:schemeClr val="accent1"/>
                        </a:solidFill>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000" kern="1200" spc="-100" baseline="0" dirty="0">
                          <a:solidFill>
                            <a:schemeClr val="dk1"/>
                          </a:solidFill>
                          <a:latin typeface="Raleway" pitchFamily="2" charset="0"/>
                          <a:ea typeface="+mn-ea"/>
                          <a:cs typeface="+mn-cs"/>
                        </a:rPr>
                        <a:t>Sales Email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60754" rtl="0" eaLnBrk="1" fontAlgn="auto" latinLnBrk="0" hangingPunct="1">
                        <a:lnSpc>
                          <a:spcPct val="100000"/>
                        </a:lnSpc>
                        <a:spcBef>
                          <a:spcPts val="0"/>
                        </a:spcBef>
                        <a:spcAft>
                          <a:spcPts val="0"/>
                        </a:spcAft>
                        <a:buClrTx/>
                        <a:buSzTx/>
                        <a:buFontTx/>
                        <a:buNone/>
                        <a:tabLst/>
                        <a:defRPr/>
                      </a:pPr>
                      <a:r>
                        <a:rPr lang="en-US" sz="2000" b="0" u="none" spc="-100" baseline="0" dirty="0">
                          <a:latin typeface="Raleway" pitchFamily="2" charset="0"/>
                        </a:rPr>
                        <a:t>All List Combined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2000" kern="1200" spc="-100" baseline="0" dirty="0">
                        <a:solidFill>
                          <a:schemeClr val="dk1"/>
                        </a:solidFill>
                        <a:latin typeface="Raleway"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2400" b="1" kern="1200" spc="-100" baseline="0" dirty="0">
                          <a:solidFill>
                            <a:schemeClr val="dk1"/>
                          </a:solidFill>
                          <a:latin typeface="Raleway" pitchFamily="2" charset="0"/>
                          <a:ea typeface="+mn-ea"/>
                          <a:cs typeface="+mn-cs"/>
                        </a:rPr>
                        <a:t>Max Emails</a:t>
                      </a:r>
                    </a:p>
                    <a:p>
                      <a:pPr algn="ctr"/>
                      <a:endParaRPr lang="en-US" sz="1600" spc="-100" baseline="0" dirty="0">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2400" spc="-100" baseline="0" dirty="0">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419734"/>
                  </a:ext>
                </a:extLst>
              </a:tr>
              <a:tr h="1511671">
                <a:tc>
                  <a:txBody>
                    <a:bodyPr/>
                    <a:lstStyle/>
                    <a:p>
                      <a:pPr algn="ctr"/>
                      <a:r>
                        <a:rPr lang="en-US" sz="2000" b="1" dirty="0">
                          <a:solidFill>
                            <a:schemeClr val="accent1"/>
                          </a:solidFill>
                          <a:latin typeface="Raleway" pitchFamily="2" charset="0"/>
                        </a:rPr>
                        <a:t>6/24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1" indent="0" algn="ctr" defTabSz="1460754" rtl="0" eaLnBrk="1" fontAlgn="auto" latinLnBrk="0" hangingPunct="1">
                        <a:lnSpc>
                          <a:spcPct val="100000"/>
                        </a:lnSpc>
                        <a:spcBef>
                          <a:spcPts val="0"/>
                        </a:spcBef>
                        <a:spcAft>
                          <a:spcPts val="0"/>
                        </a:spcAft>
                        <a:buClrTx/>
                        <a:buSzTx/>
                        <a:buFontTx/>
                        <a:buNone/>
                        <a:tabLst/>
                        <a:defRPr/>
                      </a:pPr>
                      <a:r>
                        <a:rPr lang="en-US" sz="1800" spc="-100" baseline="0" dirty="0">
                          <a:latin typeface="Raleway" pitchFamily="2" charset="0"/>
                        </a:rPr>
                        <a:t>Discharged Mail</a:t>
                      </a:r>
                    </a:p>
                    <a:p>
                      <a:pPr marL="0" marR="0" lvl="1" indent="0" algn="ctr" defTabSz="1460754" rtl="0" eaLnBrk="1" fontAlgn="auto" latinLnBrk="0" hangingPunct="1">
                        <a:lnSpc>
                          <a:spcPct val="100000"/>
                        </a:lnSpc>
                        <a:spcBef>
                          <a:spcPts val="0"/>
                        </a:spcBef>
                        <a:spcAft>
                          <a:spcPts val="0"/>
                        </a:spcAft>
                        <a:buClrTx/>
                        <a:buSzTx/>
                        <a:buFontTx/>
                        <a:buNone/>
                        <a:tabLst/>
                        <a:defRPr/>
                      </a:pPr>
                      <a:endParaRPr lang="en-US" sz="1800" kern="1200" spc="-100" baseline="0" dirty="0">
                        <a:solidFill>
                          <a:schemeClr val="dk1"/>
                        </a:solidFill>
                        <a:latin typeface="Raleway"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60754" rtl="0" eaLnBrk="1" fontAlgn="auto" latinLnBrk="0" hangingPunct="1">
                        <a:lnSpc>
                          <a:spcPct val="100000"/>
                        </a:lnSpc>
                        <a:spcBef>
                          <a:spcPts val="0"/>
                        </a:spcBef>
                        <a:spcAft>
                          <a:spcPts val="0"/>
                        </a:spcAft>
                        <a:buClrTx/>
                        <a:buSzTx/>
                        <a:buFontTx/>
                        <a:buNone/>
                        <a:tabLst/>
                        <a:defRPr/>
                      </a:pPr>
                      <a:r>
                        <a:rPr lang="en-US" sz="2400" spc="-100" baseline="0" dirty="0">
                          <a:latin typeface="Raleway" pitchFamily="2" charset="0"/>
                        </a:rPr>
                        <a:t>BK Data (Credit Offer) </a:t>
                      </a:r>
                      <a:endParaRPr lang="en-US" sz="1400" b="1" u="sng" spc="-100" baseline="0" dirty="0">
                        <a:latin typeface="Raleway" pitchFamily="2" charset="0"/>
                      </a:endParaRPr>
                    </a:p>
                    <a:p>
                      <a:pPr marL="0" marR="0" lvl="0" indent="0" algn="ctr" defTabSz="1460754" rtl="0" eaLnBrk="1" fontAlgn="auto" latinLnBrk="0" hangingPunct="1">
                        <a:lnSpc>
                          <a:spcPct val="100000"/>
                        </a:lnSpc>
                        <a:spcBef>
                          <a:spcPts val="0"/>
                        </a:spcBef>
                        <a:spcAft>
                          <a:spcPts val="0"/>
                        </a:spcAft>
                        <a:buClrTx/>
                        <a:buSzTx/>
                        <a:buFontTx/>
                        <a:buNone/>
                        <a:tabLst/>
                        <a:defRPr/>
                      </a:pPr>
                      <a:endParaRPr lang="en-US" sz="2400" kern="1200" spc="-100" baseline="0" dirty="0">
                        <a:solidFill>
                          <a:schemeClr val="dk1"/>
                        </a:solidFill>
                        <a:latin typeface="Raleway"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60754" rtl="0" eaLnBrk="1" fontAlgn="auto" latinLnBrk="0" hangingPunct="1">
                        <a:lnSpc>
                          <a:spcPct val="100000"/>
                        </a:lnSpc>
                        <a:spcBef>
                          <a:spcPts val="0"/>
                        </a:spcBef>
                        <a:spcAft>
                          <a:spcPts val="0"/>
                        </a:spcAft>
                        <a:buClrTx/>
                        <a:buSzTx/>
                        <a:buFontTx/>
                        <a:buNone/>
                        <a:tabLst/>
                        <a:defRPr/>
                      </a:pPr>
                      <a:r>
                        <a:rPr lang="en-US" sz="2000" b="1" spc="-100" baseline="0" dirty="0">
                          <a:latin typeface="Raleway" pitchFamily="2" charset="0"/>
                        </a:rPr>
                        <a:t>5,000 Mailers</a:t>
                      </a:r>
                    </a:p>
                    <a:p>
                      <a:pPr marL="0" marR="0" lvl="0" indent="0" algn="ctr" defTabSz="1460754" rtl="0" eaLnBrk="1" fontAlgn="auto" latinLnBrk="0" hangingPunct="1">
                        <a:lnSpc>
                          <a:spcPct val="100000"/>
                        </a:lnSpc>
                        <a:spcBef>
                          <a:spcPts val="0"/>
                        </a:spcBef>
                        <a:spcAft>
                          <a:spcPts val="0"/>
                        </a:spcAft>
                        <a:buClrTx/>
                        <a:buSzTx/>
                        <a:buFontTx/>
                        <a:buNone/>
                        <a:tabLst/>
                        <a:defRPr/>
                      </a:pPr>
                      <a:endParaRPr lang="en-US" sz="2000" b="1" kern="1200" spc="-100" baseline="0" dirty="0">
                        <a:solidFill>
                          <a:schemeClr val="dk1"/>
                        </a:solidFill>
                        <a:latin typeface="Raleway"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60754" rtl="0" eaLnBrk="1" fontAlgn="auto" latinLnBrk="0" hangingPunct="1">
                        <a:lnSpc>
                          <a:spcPct val="100000"/>
                        </a:lnSpc>
                        <a:spcBef>
                          <a:spcPts val="0"/>
                        </a:spcBef>
                        <a:spcAft>
                          <a:spcPts val="0"/>
                        </a:spcAft>
                        <a:buClrTx/>
                        <a:buSzTx/>
                        <a:buFontTx/>
                        <a:buNone/>
                        <a:tabLst/>
                        <a:defRPr/>
                      </a:pPr>
                      <a:endParaRPr lang="en-US" sz="1600" spc="-100" baseline="0" dirty="0">
                        <a:latin typeface="Raleway"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6617083"/>
                  </a:ext>
                </a:extLst>
              </a:tr>
              <a:tr h="1185247">
                <a:tc gridSpan="4">
                  <a:txBody>
                    <a:bodyPr/>
                    <a:lstStyle/>
                    <a:p>
                      <a:pPr algn="ctr"/>
                      <a:r>
                        <a:rPr lang="en-US" sz="3600" b="1" dirty="0">
                          <a:solidFill>
                            <a:schemeClr val="accent1"/>
                          </a:solidFill>
                          <a:latin typeface="Raleway" pitchFamily="2" charset="0"/>
                        </a:rPr>
                        <a:t>Total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lvl="1" indent="0" algn="ctr" defTabSz="1460754" rtl="0" eaLnBrk="1" fontAlgn="auto" latinLnBrk="0" hangingPunct="1">
                        <a:lnSpc>
                          <a:spcPct val="100000"/>
                        </a:lnSpc>
                        <a:spcBef>
                          <a:spcPts val="0"/>
                        </a:spcBef>
                        <a:spcAft>
                          <a:spcPts val="0"/>
                        </a:spcAft>
                        <a:buClrTx/>
                        <a:buSzTx/>
                        <a:buFontTx/>
                        <a:buNone/>
                        <a:tabLst/>
                        <a:defRPr/>
                      </a:pPr>
                      <a:endParaRPr lang="en-US" sz="2400" kern="1200" spc="-100" baseline="0" dirty="0">
                        <a:solidFill>
                          <a:schemeClr val="dk1"/>
                        </a:solidFill>
                        <a:latin typeface="Raleway"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lvl="0" indent="0" algn="ctr" defTabSz="1460754" rtl="0" eaLnBrk="1" fontAlgn="auto" latinLnBrk="0" hangingPunct="1">
                        <a:lnSpc>
                          <a:spcPct val="100000"/>
                        </a:lnSpc>
                        <a:spcBef>
                          <a:spcPts val="0"/>
                        </a:spcBef>
                        <a:spcAft>
                          <a:spcPts val="0"/>
                        </a:spcAft>
                        <a:buClrTx/>
                        <a:buSzTx/>
                        <a:buFontTx/>
                        <a:buNone/>
                        <a:tabLst/>
                        <a:defRPr/>
                      </a:pPr>
                      <a:endParaRPr lang="en-US" sz="2400" kern="1200" spc="-100" baseline="0" dirty="0">
                        <a:solidFill>
                          <a:schemeClr val="dk1"/>
                        </a:solidFill>
                        <a:latin typeface="Raleway"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lvl="0" indent="0" algn="ctr" defTabSz="1460754" rtl="0" eaLnBrk="1" fontAlgn="auto" latinLnBrk="0" hangingPunct="1">
                        <a:lnSpc>
                          <a:spcPct val="100000"/>
                        </a:lnSpc>
                        <a:spcBef>
                          <a:spcPts val="0"/>
                        </a:spcBef>
                        <a:spcAft>
                          <a:spcPts val="0"/>
                        </a:spcAft>
                        <a:buClrTx/>
                        <a:buSzTx/>
                        <a:buFontTx/>
                        <a:buNone/>
                        <a:tabLst/>
                        <a:defRPr/>
                      </a:pPr>
                      <a:endParaRPr lang="en-US" sz="2400" kern="1200" spc="-100" baseline="0" dirty="0">
                        <a:solidFill>
                          <a:schemeClr val="dk1"/>
                        </a:solidFill>
                        <a:latin typeface="Raleway" pitchFamily="2" charset="0"/>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60754" rtl="0" eaLnBrk="1" fontAlgn="auto" latinLnBrk="0" hangingPunct="1">
                        <a:lnSpc>
                          <a:spcPct val="100000"/>
                        </a:lnSpc>
                        <a:spcBef>
                          <a:spcPts val="0"/>
                        </a:spcBef>
                        <a:spcAft>
                          <a:spcPts val="0"/>
                        </a:spcAft>
                        <a:buClrTx/>
                        <a:buSzTx/>
                        <a:buFontTx/>
                        <a:buNone/>
                        <a:tabLst/>
                        <a:defRPr/>
                      </a:pPr>
                      <a:r>
                        <a:rPr lang="en-US" sz="2800" spc="-100" baseline="0" dirty="0">
                          <a:latin typeface="Raleway" pitchFamily="2" charset="0"/>
                        </a:rPr>
                        <a:t>$ 10,990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2518418"/>
                  </a:ext>
                </a:extLst>
              </a:tr>
            </a:tbl>
          </a:graphicData>
        </a:graphic>
      </p:graphicFrame>
      <p:sp>
        <p:nvSpPr>
          <p:cNvPr id="3" name="Rectangle 2">
            <a:extLst>
              <a:ext uri="{FF2B5EF4-FFF2-40B4-BE49-F238E27FC236}">
                <a16:creationId xmlns:a16="http://schemas.microsoft.com/office/drawing/2014/main" id="{60209203-D254-193B-F761-29AF71D4052D}"/>
              </a:ext>
            </a:extLst>
          </p:cNvPr>
          <p:cNvSpPr/>
          <p:nvPr/>
        </p:nvSpPr>
        <p:spPr>
          <a:xfrm>
            <a:off x="13281553" y="9871456"/>
            <a:ext cx="2711669" cy="65052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A5DB0CA4-0B45-A22A-2869-2F2A6E004E51}"/>
              </a:ext>
            </a:extLst>
          </p:cNvPr>
          <p:cNvPicPr>
            <a:picLocks noChangeAspect="1"/>
          </p:cNvPicPr>
          <p:nvPr/>
        </p:nvPicPr>
        <p:blipFill>
          <a:blip r:embed="rId5"/>
          <a:stretch>
            <a:fillRect/>
          </a:stretch>
        </p:blipFill>
        <p:spPr>
          <a:xfrm>
            <a:off x="17038351" y="-7085"/>
            <a:ext cx="2200847" cy="1280271"/>
          </a:xfrm>
          <a:prstGeom prst="rect">
            <a:avLst/>
          </a:prstGeom>
        </p:spPr>
      </p:pic>
      <p:pic>
        <p:nvPicPr>
          <p:cNvPr id="6" name="Picture 5">
            <a:extLst>
              <a:ext uri="{FF2B5EF4-FFF2-40B4-BE49-F238E27FC236}">
                <a16:creationId xmlns:a16="http://schemas.microsoft.com/office/drawing/2014/main" id="{46540623-AA75-206A-2283-39933E41C9B1}"/>
              </a:ext>
            </a:extLst>
          </p:cNvPr>
          <p:cNvPicPr>
            <a:picLocks noChangeAspect="1"/>
          </p:cNvPicPr>
          <p:nvPr/>
        </p:nvPicPr>
        <p:blipFill>
          <a:blip r:embed="rId6"/>
          <a:stretch>
            <a:fillRect/>
          </a:stretch>
        </p:blipFill>
        <p:spPr>
          <a:xfrm>
            <a:off x="338206" y="2744608"/>
            <a:ext cx="7265231" cy="5483193"/>
          </a:xfrm>
          <a:prstGeom prst="rect">
            <a:avLst/>
          </a:prstGeom>
        </p:spPr>
      </p:pic>
      <p:sp>
        <p:nvSpPr>
          <p:cNvPr id="7" name="Rectangle 6">
            <a:extLst>
              <a:ext uri="{FF2B5EF4-FFF2-40B4-BE49-F238E27FC236}">
                <a16:creationId xmlns:a16="http://schemas.microsoft.com/office/drawing/2014/main" id="{91766B6B-3055-E4B8-7F8D-9F97CFA341EC}"/>
              </a:ext>
            </a:extLst>
          </p:cNvPr>
          <p:cNvSpPr/>
          <p:nvPr/>
        </p:nvSpPr>
        <p:spPr>
          <a:xfrm>
            <a:off x="3604570" y="4906954"/>
            <a:ext cx="690742" cy="35208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Email</a:t>
            </a:r>
          </a:p>
        </p:txBody>
      </p:sp>
      <p:sp>
        <p:nvSpPr>
          <p:cNvPr id="19" name="Rectangle 18">
            <a:extLst>
              <a:ext uri="{FF2B5EF4-FFF2-40B4-BE49-F238E27FC236}">
                <a16:creationId xmlns:a16="http://schemas.microsoft.com/office/drawing/2014/main" id="{834BC90D-C61B-69E5-F1B5-2019963F258B}"/>
              </a:ext>
            </a:extLst>
          </p:cNvPr>
          <p:cNvSpPr/>
          <p:nvPr/>
        </p:nvSpPr>
        <p:spPr>
          <a:xfrm>
            <a:off x="1573118" y="5980419"/>
            <a:ext cx="690742" cy="35208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Email</a:t>
            </a:r>
          </a:p>
        </p:txBody>
      </p:sp>
      <p:sp>
        <p:nvSpPr>
          <p:cNvPr id="18" name="Rectangle 17">
            <a:extLst>
              <a:ext uri="{FF2B5EF4-FFF2-40B4-BE49-F238E27FC236}">
                <a16:creationId xmlns:a16="http://schemas.microsoft.com/office/drawing/2014/main" id="{78E39416-AD9B-EFD4-0142-751256C63984}"/>
              </a:ext>
            </a:extLst>
          </p:cNvPr>
          <p:cNvSpPr/>
          <p:nvPr/>
        </p:nvSpPr>
        <p:spPr>
          <a:xfrm>
            <a:off x="2589338" y="6714289"/>
            <a:ext cx="690742" cy="494554"/>
          </a:xfrm>
          <a:prstGeom prst="rect">
            <a:avLst/>
          </a:prstGeom>
          <a:solidFill>
            <a:srgbClr val="40AE4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  BK Mail</a:t>
            </a:r>
          </a:p>
        </p:txBody>
      </p:sp>
      <p:sp>
        <p:nvSpPr>
          <p:cNvPr id="10" name="Rectangle 9">
            <a:extLst>
              <a:ext uri="{FF2B5EF4-FFF2-40B4-BE49-F238E27FC236}">
                <a16:creationId xmlns:a16="http://schemas.microsoft.com/office/drawing/2014/main" id="{741CF190-8635-99F0-DA1D-BD98DD917B3B}"/>
              </a:ext>
            </a:extLst>
          </p:cNvPr>
          <p:cNvSpPr/>
          <p:nvPr/>
        </p:nvSpPr>
        <p:spPr>
          <a:xfrm>
            <a:off x="2618887" y="5770952"/>
            <a:ext cx="690742" cy="41893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Credit Mail</a:t>
            </a:r>
          </a:p>
        </p:txBody>
      </p:sp>
      <p:sp>
        <p:nvSpPr>
          <p:cNvPr id="21" name="Rectangle 20">
            <a:extLst>
              <a:ext uri="{FF2B5EF4-FFF2-40B4-BE49-F238E27FC236}">
                <a16:creationId xmlns:a16="http://schemas.microsoft.com/office/drawing/2014/main" id="{D31F570E-3245-65CA-06DD-35BA4F5F06C6}"/>
              </a:ext>
            </a:extLst>
          </p:cNvPr>
          <p:cNvSpPr/>
          <p:nvPr/>
        </p:nvSpPr>
        <p:spPr>
          <a:xfrm>
            <a:off x="1573118" y="6894972"/>
            <a:ext cx="690742" cy="35208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Email</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81"/>
        <p:cNvGrpSpPr/>
        <p:nvPr/>
      </p:nvGrpSpPr>
      <p:grpSpPr>
        <a:xfrm>
          <a:off x="0" y="0"/>
          <a:ext cx="0" cy="0"/>
          <a:chOff x="0" y="0"/>
          <a:chExt cx="0" cy="0"/>
        </a:xfrm>
      </p:grpSpPr>
      <p:sp>
        <p:nvSpPr>
          <p:cNvPr id="982" name="Google Shape;982;p16"/>
          <p:cNvSpPr txBox="1">
            <a:spLocks noGrp="1"/>
          </p:cNvSpPr>
          <p:nvPr>
            <p:ph type="subTitle" idx="1"/>
          </p:nvPr>
        </p:nvSpPr>
        <p:spPr>
          <a:xfrm>
            <a:off x="3625820" y="6146572"/>
            <a:ext cx="12270960" cy="904681"/>
          </a:xfrm>
          <a:prstGeom prst="rect">
            <a:avLst/>
          </a:prstGeom>
          <a:noFill/>
          <a:ln>
            <a:noFill/>
          </a:ln>
        </p:spPr>
        <p:txBody>
          <a:bodyPr spcFirstLastPara="1" wrap="square" lIns="0" tIns="20250" rIns="0" bIns="0" anchor="t" anchorCtr="0">
            <a:spAutoFit/>
          </a:bodyPr>
          <a:lstStyle/>
          <a:p>
            <a:pPr marL="86139" marR="8106" lvl="0" indent="0" algn="ctr" rtl="0">
              <a:lnSpc>
                <a:spcPct val="100000"/>
              </a:lnSpc>
              <a:spcBef>
                <a:spcPts val="0"/>
              </a:spcBef>
              <a:spcAft>
                <a:spcPts val="0"/>
              </a:spcAft>
              <a:buClr>
                <a:schemeClr val="lt1"/>
              </a:buClr>
              <a:buSzPts val="2800"/>
              <a:buNone/>
            </a:pPr>
            <a:r>
              <a:rPr lang="en-US"/>
              <a:t>We offer mobile marketing solutions that  connect advertisers with more interested  prospects via texting.</a:t>
            </a:r>
            <a:endParaRPr/>
          </a:p>
        </p:txBody>
      </p:sp>
      <p:sp>
        <p:nvSpPr>
          <p:cNvPr id="983" name="Google Shape;983;p16"/>
          <p:cNvSpPr txBox="1"/>
          <p:nvPr/>
        </p:nvSpPr>
        <p:spPr>
          <a:xfrm>
            <a:off x="6800732" y="3658685"/>
            <a:ext cx="5921139" cy="2378033"/>
          </a:xfrm>
          <a:prstGeom prst="rect">
            <a:avLst/>
          </a:prstGeom>
          <a:noFill/>
          <a:ln>
            <a:noFill/>
          </a:ln>
        </p:spPr>
        <p:txBody>
          <a:bodyPr spcFirstLastPara="1" wrap="square" lIns="0" tIns="20250" rIns="0" bIns="0" anchor="t" anchorCtr="0">
            <a:spAutoFit/>
          </a:bodyPr>
          <a:lstStyle/>
          <a:p>
            <a:pPr marL="20268" marR="8106" lvl="0" indent="358742" algn="l" rtl="0">
              <a:spcBef>
                <a:spcPts val="0"/>
              </a:spcBef>
              <a:spcAft>
                <a:spcPts val="0"/>
              </a:spcAft>
              <a:buNone/>
            </a:pPr>
            <a:r>
              <a:rPr lang="en-US" sz="7660" b="1">
                <a:solidFill>
                  <a:srgbClr val="FFFFFF"/>
                </a:solidFill>
                <a:latin typeface="Poppins"/>
                <a:ea typeface="Poppins"/>
                <a:cs typeface="Poppins"/>
                <a:sym typeface="Poppins"/>
              </a:rPr>
              <a:t>Marketing  Technology</a:t>
            </a:r>
            <a:endParaRPr sz="7660">
              <a:solidFill>
                <a:schemeClr val="dk1"/>
              </a:solidFill>
              <a:latin typeface="Poppins"/>
              <a:ea typeface="Poppins"/>
              <a:cs typeface="Poppins"/>
              <a:sym typeface="Poppins"/>
            </a:endParaRPr>
          </a:p>
        </p:txBody>
      </p:sp>
    </p:spTree>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54545"/>
      </a:dk2>
      <a:lt2>
        <a:srgbClr val="DADADA"/>
      </a:lt2>
      <a:accent1>
        <a:srgbClr val="DF2E28"/>
      </a:accent1>
      <a:accent2>
        <a:srgbClr val="000000"/>
      </a:accent2>
      <a:accent3>
        <a:srgbClr val="FFFFFF"/>
      </a:accent3>
      <a:accent4>
        <a:srgbClr val="FFFFFF"/>
      </a:accent4>
      <a:accent5>
        <a:srgbClr val="FFFFFF"/>
      </a:accent5>
      <a:accent6>
        <a:srgbClr val="FFFFFF"/>
      </a:accent6>
      <a:hlink>
        <a:srgbClr val="FFFFFF"/>
      </a:hlink>
      <a:folHlink>
        <a:srgbClr val="F2F2F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13873</TotalTime>
  <Words>794</Words>
  <Application>Microsoft Office PowerPoint</Application>
  <PresentationFormat>Custom</PresentationFormat>
  <Paragraphs>103</Paragraphs>
  <Slides>9</Slides>
  <Notes>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8" baseType="lpstr">
      <vt:lpstr>Raleway</vt:lpstr>
      <vt:lpstr>Arial</vt:lpstr>
      <vt:lpstr>Quattrocento Sans</vt:lpstr>
      <vt:lpstr>Calibri</vt:lpstr>
      <vt:lpstr>Poppins</vt:lpstr>
      <vt:lpstr>Poppins Medium</vt:lpstr>
      <vt:lpstr>Raleway ExtraBold</vt:lpstr>
      <vt:lpstr>Office Theme</vt:lpstr>
      <vt:lpstr>Bitmap Image</vt:lpstr>
      <vt:lpstr>Marketing  Technology</vt:lpstr>
      <vt:lpstr>Our Products Work TOGETHER  </vt:lpstr>
      <vt:lpstr>Traditional Marketing Has Been Upgraded   </vt:lpstr>
      <vt:lpstr>Official Recording Letter with new Attention Getter Envelope </vt:lpstr>
      <vt:lpstr>The Loan Termination Letter Is the Perfect Mailer For Credit Targets </vt:lpstr>
      <vt:lpstr>Email Features</vt:lpstr>
      <vt:lpstr>Email Marketing For a Mobile World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Technology</dc:title>
  <dc:creator>joenanto</dc:creator>
  <cp:lastModifiedBy>John Franco</cp:lastModifiedBy>
  <cp:revision>27</cp:revision>
  <dcterms:created xsi:type="dcterms:W3CDTF">2017-04-18T01:46:38Z</dcterms:created>
  <dcterms:modified xsi:type="dcterms:W3CDTF">2025-06-06T16:36:40Z</dcterms:modified>
</cp:coreProperties>
</file>